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0"/>
  </p:notesMasterIdLst>
  <p:sldIdLst>
    <p:sldId id="256" r:id="rId2"/>
    <p:sldId id="257" r:id="rId3"/>
    <p:sldId id="261" r:id="rId4"/>
    <p:sldId id="275" r:id="rId5"/>
    <p:sldId id="267" r:id="rId6"/>
    <p:sldId id="276" r:id="rId7"/>
    <p:sldId id="272" r:id="rId8"/>
    <p:sldId id="273" r:id="rId9"/>
  </p:sldIdLst>
  <p:sldSz cx="9144000" cy="5143500" type="screen16x9"/>
  <p:notesSz cx="6858000" cy="9144000"/>
  <p:embeddedFontLst>
    <p:embeddedFont>
      <p:font typeface="Josefin Sans Light" pitchFamily="2" charset="0"/>
      <p:regular r:id="rId11"/>
      <p:bold r:id="rId12"/>
      <p:italic r:id="rId13"/>
      <p:boldItalic r:id="rId14"/>
    </p:embeddedFont>
    <p:embeddedFont>
      <p:font typeface="Josefin Sans SemiBold" pitchFamily="2" charset="0"/>
      <p:regular r:id="rId15"/>
      <p:bold r:id="rId16"/>
      <p:italic r:id="rId17"/>
      <p:boldItalic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c99aa6647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30c99aa6647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c99aa6647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30c99aa6647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99aa6647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c99aa6647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>
          <a:extLst>
            <a:ext uri="{FF2B5EF4-FFF2-40B4-BE49-F238E27FC236}">
              <a16:creationId xmlns:a16="http://schemas.microsoft.com/office/drawing/2014/main" id="{BB5E0E85-42FC-4231-A34A-05EE148E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99aa6647_2_156:notes">
            <a:extLst>
              <a:ext uri="{FF2B5EF4-FFF2-40B4-BE49-F238E27FC236}">
                <a16:creationId xmlns:a16="http://schemas.microsoft.com/office/drawing/2014/main" id="{7BAB4777-483E-977C-F440-2B282BD7E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c99aa6647_2_156:notes">
            <a:extLst>
              <a:ext uri="{FF2B5EF4-FFF2-40B4-BE49-F238E27FC236}">
                <a16:creationId xmlns:a16="http://schemas.microsoft.com/office/drawing/2014/main" id="{945B79F1-A2F2-B384-AE7C-2CC4288FA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911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c99aa6647_2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30c99aa6647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>
          <a:extLst>
            <a:ext uri="{FF2B5EF4-FFF2-40B4-BE49-F238E27FC236}">
              <a16:creationId xmlns:a16="http://schemas.microsoft.com/office/drawing/2014/main" id="{92295E91-0B0E-53E9-D9B3-EA2670314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99aa6647_2_156:notes">
            <a:extLst>
              <a:ext uri="{FF2B5EF4-FFF2-40B4-BE49-F238E27FC236}">
                <a16:creationId xmlns:a16="http://schemas.microsoft.com/office/drawing/2014/main" id="{579EFA82-03D5-1EA8-A9B3-48A22DA23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c99aa6647_2_156:notes">
            <a:extLst>
              <a:ext uri="{FF2B5EF4-FFF2-40B4-BE49-F238E27FC236}">
                <a16:creationId xmlns:a16="http://schemas.microsoft.com/office/drawing/2014/main" id="{83248F02-3247-AFA1-91BE-D75B3305F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33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c99aa6647_2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0c99aa6647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0c99aa6647_2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30c99aa6647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-72325"/>
            <a:ext cx="5202144" cy="5215727"/>
            <a:chOff x="0" y="-38100"/>
            <a:chExt cx="2408400" cy="2747433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2" name="Google Shape;12;p2"/>
            <p:cNvSpPr txBox="1"/>
            <p:nvPr/>
          </p:nvSpPr>
          <p:spPr>
            <a:xfrm>
              <a:off x="0" y="-38100"/>
              <a:ext cx="24084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202150" y="-18325"/>
            <a:ext cx="3923400" cy="41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0" y="1887575"/>
            <a:ext cx="3388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17100" y="4158029"/>
            <a:ext cx="3644700" cy="5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t="79136" r="50000"/>
          <a:stretch/>
        </p:blipFill>
        <p:spPr>
          <a:xfrm>
            <a:off x="91600" y="4070375"/>
            <a:ext cx="4571899" cy="10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-18504" y="-9150"/>
            <a:ext cx="9144000" cy="51618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42082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4231300" y="2198075"/>
            <a:ext cx="4391700" cy="29439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6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28" name="Google Shape;28;p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29" name="Google Shape;29;p4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" name="Google Shape;30;p4"/>
          <p:cNvCxnSpPr/>
          <p:nvPr/>
        </p:nvCxnSpPr>
        <p:spPr>
          <a:xfrm>
            <a:off x="4054957" y="2201103"/>
            <a:ext cx="0" cy="30504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37" name="Google Shape;37;p5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2D8D6"/>
            </a:solidFill>
            <a:ln>
              <a:noFill/>
            </a:ln>
          </p:spPr>
        </p:sp>
        <p:sp>
          <p:nvSpPr>
            <p:cNvPr id="38" name="Google Shape;38;p5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>
            <a:spLocks noGrp="1"/>
          </p:cNvSpPr>
          <p:nvPr>
            <p:ph type="pic" idx="2"/>
          </p:nvPr>
        </p:nvSpPr>
        <p:spPr>
          <a:xfrm>
            <a:off x="0" y="2198075"/>
            <a:ext cx="4391700" cy="2943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1" name="Google Shape;41;p6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42" name="Google Shape;42;p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43" name="Google Shape;43;p6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" name="Google Shape;44;p6"/>
          <p:cNvCxnSpPr/>
          <p:nvPr/>
        </p:nvCxnSpPr>
        <p:spPr>
          <a:xfrm>
            <a:off x="4824282" y="2201103"/>
            <a:ext cx="0" cy="30504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8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0" y="2380095"/>
            <a:ext cx="8629479" cy="2763351"/>
            <a:chOff x="0" y="-38100"/>
            <a:chExt cx="4545659" cy="1455621"/>
          </a:xfrm>
        </p:grpSpPr>
        <p:sp>
          <p:nvSpPr>
            <p:cNvPr id="49" name="Google Shape;49;p7"/>
            <p:cNvSpPr/>
            <p:nvPr/>
          </p:nvSpPr>
          <p:spPr>
            <a:xfrm>
              <a:off x="0" y="0"/>
              <a:ext cx="4545659" cy="1417521"/>
            </a:xfrm>
            <a:custGeom>
              <a:avLst/>
              <a:gdLst/>
              <a:ahLst/>
              <a:cxnLst/>
              <a:rect l="l" t="t" r="r" b="b"/>
              <a:pathLst>
                <a:path w="4545659" h="1417521" extrusionOk="0">
                  <a:moveTo>
                    <a:pt x="0" y="0"/>
                  </a:moveTo>
                  <a:lnTo>
                    <a:pt x="4545659" y="0"/>
                  </a:lnTo>
                  <a:lnTo>
                    <a:pt x="4545659" y="1417521"/>
                  </a:lnTo>
                  <a:lnTo>
                    <a:pt x="0" y="1417521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50" name="Google Shape;50;p7"/>
            <p:cNvSpPr txBox="1"/>
            <p:nvPr/>
          </p:nvSpPr>
          <p:spPr>
            <a:xfrm>
              <a:off x="0" y="-38100"/>
              <a:ext cx="4545600" cy="14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" name="Google Shape;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460052"/>
            <a:ext cx="9144003" cy="27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491900" cy="19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B3D1B"/>
              </a:buClr>
              <a:buSzPts val="4800"/>
              <a:buNone/>
              <a:defRPr sz="4800">
                <a:solidFill>
                  <a:srgbClr val="2B3D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55" name="Google Shape;55;p7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56" name="Google Shape;56;p7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59" name="Google Shape;59;p8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60" name="Google Shape;60;p8"/>
            <p:cNvSpPr txBox="1"/>
            <p:nvPr/>
          </p:nvSpPr>
          <p:spPr>
            <a:xfrm>
              <a:off x="0" y="-38100"/>
              <a:ext cx="2709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0" y="-72325"/>
            <a:ext cx="4103470" cy="5215727"/>
            <a:chOff x="0" y="-38100"/>
            <a:chExt cx="1718803" cy="2747433"/>
          </a:xfrm>
        </p:grpSpPr>
        <p:sp>
          <p:nvSpPr>
            <p:cNvPr id="62" name="Google Shape;62;p8"/>
            <p:cNvSpPr/>
            <p:nvPr/>
          </p:nvSpPr>
          <p:spPr>
            <a:xfrm>
              <a:off x="0" y="0"/>
              <a:ext cx="1718803" cy="2709333"/>
            </a:xfrm>
            <a:custGeom>
              <a:avLst/>
              <a:gdLst/>
              <a:ahLst/>
              <a:cxnLst/>
              <a:rect l="l" t="t" r="r" b="b"/>
              <a:pathLst>
                <a:path w="1718803" h="2709333" extrusionOk="0">
                  <a:moveTo>
                    <a:pt x="0" y="0"/>
                  </a:moveTo>
                  <a:lnTo>
                    <a:pt x="1718803" y="0"/>
                  </a:lnTo>
                  <a:lnTo>
                    <a:pt x="17188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63" name="Google Shape;63;p8"/>
            <p:cNvSpPr txBox="1"/>
            <p:nvPr/>
          </p:nvSpPr>
          <p:spPr>
            <a:xfrm>
              <a:off x="0" y="-38100"/>
              <a:ext cx="17187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4" name="Google Shape;64;p8"/>
          <p:cNvCxnSpPr/>
          <p:nvPr/>
        </p:nvCxnSpPr>
        <p:spPr>
          <a:xfrm>
            <a:off x="4629159" y="724077"/>
            <a:ext cx="0" cy="4429800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39474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3947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710900" y="724075"/>
            <a:ext cx="3660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986746"/>
            <a:ext cx="9144003" cy="6130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9"/>
          <p:cNvCxnSpPr/>
          <p:nvPr/>
        </p:nvCxnSpPr>
        <p:spPr>
          <a:xfrm>
            <a:off x="519113" y="2571750"/>
            <a:ext cx="0" cy="2737800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860925" y="4230575"/>
            <a:ext cx="5449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Light"/>
              <a:buNone/>
              <a:defRPr sz="2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 Light"/>
              <a:buChar char="●"/>
              <a:defRPr sz="18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Char char="○"/>
              <a:defRPr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46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41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43220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1"/>
          <p:cNvGrpSpPr/>
          <p:nvPr/>
        </p:nvGrpSpPr>
        <p:grpSpPr>
          <a:xfrm>
            <a:off x="0" y="-72330"/>
            <a:ext cx="4572000" cy="5215830"/>
            <a:chOff x="0" y="-38100"/>
            <a:chExt cx="2408296" cy="2747433"/>
          </a:xfrm>
        </p:grpSpPr>
        <p:sp>
          <p:nvSpPr>
            <p:cNvPr id="82" name="Google Shape;82;p11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83" name="Google Shape;83;p11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11"/>
          <p:cNvSpPr/>
          <p:nvPr/>
        </p:nvSpPr>
        <p:spPr>
          <a:xfrm flipH="1">
            <a:off x="-1" y="0"/>
            <a:ext cx="4571899" cy="5143500"/>
          </a:xfrm>
          <a:custGeom>
            <a:avLst/>
            <a:gdLst/>
            <a:ahLst/>
            <a:cxnLst/>
            <a:rect l="l" t="t" r="r" b="b"/>
            <a:pathLst>
              <a:path w="9144000" h="16526400" extrusionOk="0">
                <a:moveTo>
                  <a:pt x="9144000" y="0"/>
                </a:moveTo>
                <a:lnTo>
                  <a:pt x="0" y="0"/>
                </a:lnTo>
                <a:lnTo>
                  <a:pt x="0" y="16526400"/>
                </a:lnTo>
                <a:lnTo>
                  <a:pt x="9144000" y="16526400"/>
                </a:lnTo>
                <a:lnTo>
                  <a:pt x="9144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 l="-105103" r="-64634"/>
            </a:stretch>
          </a:blipFill>
          <a:ln>
            <a:noFill/>
          </a:ln>
        </p:spPr>
      </p:sp>
      <p:pic>
        <p:nvPicPr>
          <p:cNvPr id="85" name="Google Shape;85;p11"/>
          <p:cNvPicPr preferRelativeResize="0"/>
          <p:nvPr/>
        </p:nvPicPr>
        <p:blipFill rotWithShape="1">
          <a:blip r:embed="rId5">
            <a:alphaModFix/>
          </a:blip>
          <a:srcRect t="79136" r="50000"/>
          <a:stretch/>
        </p:blipFill>
        <p:spPr>
          <a:xfrm>
            <a:off x="0" y="4070375"/>
            <a:ext cx="4571899" cy="10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/>
        </p:nvSpPr>
        <p:spPr>
          <a:xfrm>
            <a:off x="152400" y="1281523"/>
            <a:ext cx="4267200" cy="107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3995"/>
              </a:lnSpc>
            </a:pPr>
            <a: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rPr>
              <a:t>Automation in HR Onboarding &amp; Communication Workflows</a:t>
            </a:r>
            <a:b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rPr>
            </a:br>
            <a:b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rPr>
              <a:t>Streamlining HR Operations with Automation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+mn-lt"/>
            </a:endParaRPr>
          </a:p>
        </p:txBody>
      </p:sp>
      <p:sp>
        <p:nvSpPr>
          <p:cNvPr id="87" name="Google Shape;87;p11"/>
          <p:cNvSpPr txBox="1"/>
          <p:nvPr/>
        </p:nvSpPr>
        <p:spPr>
          <a:xfrm>
            <a:off x="4767424" y="4559475"/>
            <a:ext cx="17244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LTC</a:t>
            </a:r>
            <a:endParaRPr sz="700" dirty="0"/>
          </a:p>
        </p:txBody>
      </p:sp>
      <p:sp>
        <p:nvSpPr>
          <p:cNvPr id="88" name="Google Shape;88;p11"/>
          <p:cNvSpPr txBox="1"/>
          <p:nvPr/>
        </p:nvSpPr>
        <p:spPr>
          <a:xfrm>
            <a:off x="7917775" y="4559475"/>
            <a:ext cx="12261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July 2025</a:t>
            </a:r>
            <a:endParaRPr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2"/>
          <p:cNvGrpSpPr/>
          <p:nvPr/>
        </p:nvGrpSpPr>
        <p:grpSpPr>
          <a:xfrm>
            <a:off x="8629650" y="-72329"/>
            <a:ext cx="514339" cy="5215727"/>
            <a:chOff x="0" y="-38100"/>
            <a:chExt cx="270933" cy="2747433"/>
          </a:xfrm>
        </p:grpSpPr>
        <p:sp>
          <p:nvSpPr>
            <p:cNvPr id="95" name="Google Shape;95;p12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2D8D6"/>
            </a:solidFill>
            <a:ln>
              <a:noFill/>
            </a:ln>
          </p:spPr>
        </p:sp>
        <p:sp>
          <p:nvSpPr>
            <p:cNvPr id="96" name="Google Shape;96;p12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2"/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sz="700"/>
          </a:p>
        </p:txBody>
      </p:sp>
      <p:sp>
        <p:nvSpPr>
          <p:cNvPr id="98" name="Google Shape;98;p12"/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sz="700"/>
          </a:p>
        </p:txBody>
      </p:sp>
      <p:cxnSp>
        <p:nvCxnSpPr>
          <p:cNvPr id="99" name="Google Shape;99;p12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12"/>
          <p:cNvCxnSpPr/>
          <p:nvPr/>
        </p:nvCxnSpPr>
        <p:spPr>
          <a:xfrm>
            <a:off x="4126642" y="1202882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2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2B3D1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2"/>
          <p:cNvSpPr txBox="1"/>
          <p:nvPr/>
        </p:nvSpPr>
        <p:spPr>
          <a:xfrm>
            <a:off x="629564" y="1126681"/>
            <a:ext cx="3016603" cy="64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Agenda Page</a:t>
            </a:r>
            <a:endParaRPr sz="700"/>
          </a:p>
        </p:txBody>
      </p:sp>
      <p:sp>
        <p:nvSpPr>
          <p:cNvPr id="103" name="Google Shape;103;p12"/>
          <p:cNvSpPr txBox="1"/>
          <p:nvPr/>
        </p:nvSpPr>
        <p:spPr>
          <a:xfrm>
            <a:off x="5246378" y="1172042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Problem Statement</a:t>
            </a:r>
            <a:endParaRPr sz="700" dirty="0"/>
          </a:p>
        </p:txBody>
      </p:sp>
      <p:sp>
        <p:nvSpPr>
          <p:cNvPr id="104" name="Google Shape;104;p12"/>
          <p:cNvSpPr txBox="1"/>
          <p:nvPr/>
        </p:nvSpPr>
        <p:spPr>
          <a:xfrm>
            <a:off x="4912628" y="124552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01.</a:t>
            </a:r>
            <a:endParaRPr sz="700"/>
          </a:p>
        </p:txBody>
      </p:sp>
      <p:sp>
        <p:nvSpPr>
          <p:cNvPr id="105" name="Google Shape;105;p12"/>
          <p:cNvSpPr txBox="1"/>
          <p:nvPr/>
        </p:nvSpPr>
        <p:spPr>
          <a:xfrm>
            <a:off x="5246378" y="1781499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Solution Needs</a:t>
            </a:r>
            <a:endParaRPr sz="700" dirty="0"/>
          </a:p>
        </p:txBody>
      </p:sp>
      <p:sp>
        <p:nvSpPr>
          <p:cNvPr id="106" name="Google Shape;106;p12"/>
          <p:cNvSpPr txBox="1"/>
          <p:nvPr/>
        </p:nvSpPr>
        <p:spPr>
          <a:xfrm>
            <a:off x="4912628" y="1854978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02.</a:t>
            </a:r>
            <a:endParaRPr sz="700"/>
          </a:p>
        </p:txBody>
      </p:sp>
      <p:sp>
        <p:nvSpPr>
          <p:cNvPr id="107" name="Google Shape;107;p12"/>
          <p:cNvSpPr txBox="1"/>
          <p:nvPr/>
        </p:nvSpPr>
        <p:spPr>
          <a:xfrm>
            <a:off x="5305851" y="2372196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High Level Data Flow</a:t>
            </a:r>
            <a:endParaRPr sz="700" dirty="0"/>
          </a:p>
        </p:txBody>
      </p:sp>
      <p:sp>
        <p:nvSpPr>
          <p:cNvPr id="108" name="Google Shape;108;p12"/>
          <p:cNvSpPr txBox="1"/>
          <p:nvPr/>
        </p:nvSpPr>
        <p:spPr>
          <a:xfrm>
            <a:off x="4912628" y="2464435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03.</a:t>
            </a:r>
            <a:endParaRPr sz="700"/>
          </a:p>
        </p:txBody>
      </p:sp>
      <p:sp>
        <p:nvSpPr>
          <p:cNvPr id="109" name="Google Shape;109;p12"/>
          <p:cNvSpPr txBox="1"/>
          <p:nvPr/>
        </p:nvSpPr>
        <p:spPr>
          <a:xfrm>
            <a:off x="5246378" y="3000413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Architectural View</a:t>
            </a:r>
            <a:endParaRPr sz="700" dirty="0"/>
          </a:p>
        </p:txBody>
      </p:sp>
      <p:sp>
        <p:nvSpPr>
          <p:cNvPr id="110" name="Google Shape;110;p12"/>
          <p:cNvSpPr txBox="1"/>
          <p:nvPr/>
        </p:nvSpPr>
        <p:spPr>
          <a:xfrm>
            <a:off x="4912628" y="3073893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04.</a:t>
            </a:r>
            <a:endParaRPr sz="700"/>
          </a:p>
        </p:txBody>
      </p:sp>
      <p:sp>
        <p:nvSpPr>
          <p:cNvPr id="111" name="Google Shape;111;p12"/>
          <p:cNvSpPr txBox="1"/>
          <p:nvPr/>
        </p:nvSpPr>
        <p:spPr>
          <a:xfrm>
            <a:off x="5246378" y="3609871"/>
            <a:ext cx="3016603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 i="0" u="none" strike="noStrike" cap="none" dirty="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Benefits</a:t>
            </a:r>
            <a:endParaRPr sz="700" dirty="0"/>
          </a:p>
        </p:txBody>
      </p:sp>
      <p:sp>
        <p:nvSpPr>
          <p:cNvPr id="112" name="Google Shape;112;p12"/>
          <p:cNvSpPr txBox="1"/>
          <p:nvPr/>
        </p:nvSpPr>
        <p:spPr>
          <a:xfrm>
            <a:off x="4912628" y="3683350"/>
            <a:ext cx="333750" cy="22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05.</a:t>
            </a:r>
            <a:endParaRPr sz="70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629652" cy="5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/>
          <p:nvPr/>
        </p:nvSpPr>
        <p:spPr>
          <a:xfrm flipH="1">
            <a:off x="0" y="0"/>
            <a:ext cx="9144000" cy="6126480"/>
          </a:xfrm>
          <a:custGeom>
            <a:avLst/>
            <a:gdLst/>
            <a:ahLst/>
            <a:cxnLst/>
            <a:rect l="l" t="t" r="r" b="b"/>
            <a:pathLst>
              <a:path w="18288000" h="12252960" extrusionOk="0">
                <a:moveTo>
                  <a:pt x="18288000" y="0"/>
                </a:moveTo>
                <a:lnTo>
                  <a:pt x="0" y="0"/>
                </a:lnTo>
                <a:lnTo>
                  <a:pt x="0" y="12252960"/>
                </a:lnTo>
                <a:lnTo>
                  <a:pt x="18288000" y="1225296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" name="Google Shape;167;p16"/>
          <p:cNvGrpSpPr/>
          <p:nvPr/>
        </p:nvGrpSpPr>
        <p:grpSpPr>
          <a:xfrm>
            <a:off x="3007228" y="213455"/>
            <a:ext cx="5598608" cy="2193858"/>
            <a:chOff x="0" y="-38100"/>
            <a:chExt cx="1000898" cy="1534814"/>
          </a:xfrm>
        </p:grpSpPr>
        <p:sp>
          <p:nvSpPr>
            <p:cNvPr id="168" name="Google Shape;168;p16"/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69" name="Google Shape;169;p16"/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/>
          <p:cNvSpPr txBox="1"/>
          <p:nvPr/>
        </p:nvSpPr>
        <p:spPr>
          <a:xfrm>
            <a:off x="198278" y="111512"/>
            <a:ext cx="2492883" cy="1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 dirty="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Problem Statement</a:t>
            </a:r>
            <a:endParaRPr sz="700" dirty="0"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82" name="Google Shape;182;p16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83" name="Google Shape;183;p16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6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6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6"/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sz="700"/>
          </a:p>
        </p:txBody>
      </p:sp>
      <p:sp>
        <p:nvSpPr>
          <p:cNvPr id="187" name="Google Shape;187;p16"/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sz="700"/>
          </a:p>
        </p:txBody>
      </p:sp>
      <p:cxnSp>
        <p:nvCxnSpPr>
          <p:cNvPr id="188" name="Google Shape;188;p16"/>
          <p:cNvCxnSpPr/>
          <p:nvPr/>
        </p:nvCxnSpPr>
        <p:spPr>
          <a:xfrm>
            <a:off x="514350" y="215142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404FF2-F362-C501-2BCE-8F438C84CD72}"/>
              </a:ext>
            </a:extLst>
          </p:cNvPr>
          <p:cNvSpPr txBox="1"/>
          <p:nvPr/>
        </p:nvSpPr>
        <p:spPr>
          <a:xfrm>
            <a:off x="2952046" y="163125"/>
            <a:ext cx="55986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/>
          </a:p>
          <a:p>
            <a:r>
              <a:rPr lang="en-US" sz="11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 Issue:</a:t>
            </a:r>
            <a:r>
              <a:rPr lang="en-US" sz="1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endParaRPr lang="en-US" sz="11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    Manual and repetitive tasks in HR onboarding and communication workflows.</a:t>
            </a:r>
            <a:endParaRPr lang="en-US" sz="11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1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1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 Key Problems:</a:t>
            </a:r>
          </a:p>
          <a:p>
            <a:endParaRPr lang="en-IN" sz="11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Tasks include extracting new joiner data, generating GIDs, sending appointment letters, onboarding emails, and managing document submissions.</a:t>
            </a:r>
            <a:endParaRPr lang="en-US" sz="11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Error-prone GID generation and email workflows.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Lack of scalability in onboarding.</a:t>
            </a:r>
          </a:p>
          <a:p>
            <a:pPr lvl="1"/>
            <a:br>
              <a:rPr lang="en-US" sz="1200" dirty="0"/>
            </a:br>
            <a:endParaRPr lang="en-US" sz="1200" dirty="0"/>
          </a:p>
        </p:txBody>
      </p:sp>
      <p:grpSp>
        <p:nvGrpSpPr>
          <p:cNvPr id="6" name="Google Shape;167;p16">
            <a:extLst>
              <a:ext uri="{FF2B5EF4-FFF2-40B4-BE49-F238E27FC236}">
                <a16:creationId xmlns:a16="http://schemas.microsoft.com/office/drawing/2014/main" id="{3148E3D2-9A82-27F6-E5C1-AF061C8C9B52}"/>
              </a:ext>
            </a:extLst>
          </p:cNvPr>
          <p:cNvGrpSpPr/>
          <p:nvPr/>
        </p:nvGrpSpPr>
        <p:grpSpPr>
          <a:xfrm>
            <a:off x="3007227" y="2535585"/>
            <a:ext cx="5503703" cy="1982157"/>
            <a:chOff x="0" y="-38100"/>
            <a:chExt cx="1000898" cy="1534814"/>
          </a:xfrm>
        </p:grpSpPr>
        <p:sp>
          <p:nvSpPr>
            <p:cNvPr id="7" name="Google Shape;168;p16">
              <a:extLst>
                <a:ext uri="{FF2B5EF4-FFF2-40B4-BE49-F238E27FC236}">
                  <a16:creationId xmlns:a16="http://schemas.microsoft.com/office/drawing/2014/main" id="{39E58ECF-5575-3F4A-17E9-2E7DE66019A4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8" name="Google Shape;169;p16">
              <a:extLst>
                <a:ext uri="{FF2B5EF4-FFF2-40B4-BE49-F238E27FC236}">
                  <a16:creationId xmlns:a16="http://schemas.microsoft.com/office/drawing/2014/main" id="{B50E544B-D4D8-D37C-7450-D9633AD6270C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3BCC0C-0B8E-F8D3-A5B0-A11F23AFA15F}"/>
              </a:ext>
            </a:extLst>
          </p:cNvPr>
          <p:cNvSpPr txBox="1"/>
          <p:nvPr/>
        </p:nvSpPr>
        <p:spPr>
          <a:xfrm>
            <a:off x="3056483" y="2256627"/>
            <a:ext cx="5319709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IN" sz="1200" b="1" dirty="0"/>
          </a:p>
          <a:p>
            <a:pPr lvl="0"/>
            <a:endParaRPr lang="en-IN" sz="1200" b="1" dirty="0"/>
          </a:p>
          <a:p>
            <a:pPr lvl="0"/>
            <a:endParaRPr lang="en-IN" sz="1200" b="1" dirty="0"/>
          </a:p>
          <a:p>
            <a:pPr lvl="0"/>
            <a:r>
              <a:rPr lang="en-IN" sz="1200" b="1" dirty="0"/>
              <a:t>Solution Needs:</a:t>
            </a:r>
            <a:br>
              <a:rPr lang="en-IN" sz="1200" b="1" dirty="0"/>
            </a:br>
            <a:endParaRPr lang="en-IN" sz="11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Extract and validate employee data from Excel and documents.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Auto-generate GIDs and appointment letters using predefined formats.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Automate personalized email communications at onboarding stages.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Monitor inboxes, track document submissions, and update vetting statuses.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C062A-DA4F-86A0-ECD5-621998ABA01F}"/>
              </a:ext>
            </a:extLst>
          </p:cNvPr>
          <p:cNvSpPr txBox="1"/>
          <p:nvPr/>
        </p:nvSpPr>
        <p:spPr>
          <a:xfrm>
            <a:off x="539798" y="2792130"/>
            <a:ext cx="25166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800" dirty="0">
                <a:solidFill>
                  <a:srgbClr val="FFFFFF"/>
                </a:solidFill>
                <a:latin typeface="Josefin Sans Light"/>
              </a:rPr>
              <a:t>Solution</a:t>
            </a:r>
            <a:r>
              <a:rPr lang="en-IN" dirty="0"/>
              <a:t> </a:t>
            </a:r>
            <a:r>
              <a:rPr lang="en-IN" sz="3800" dirty="0">
                <a:solidFill>
                  <a:srgbClr val="FFFFFF"/>
                </a:solidFill>
                <a:latin typeface="Josefin Sans Light"/>
              </a:rPr>
              <a:t>Needs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64">
          <a:extLst>
            <a:ext uri="{FF2B5EF4-FFF2-40B4-BE49-F238E27FC236}">
              <a16:creationId xmlns:a16="http://schemas.microsoft.com/office/drawing/2014/main" id="{8C62199D-5ED2-7475-4719-A1B53C74E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>
            <a:extLst>
              <a:ext uri="{FF2B5EF4-FFF2-40B4-BE49-F238E27FC236}">
                <a16:creationId xmlns:a16="http://schemas.microsoft.com/office/drawing/2014/main" id="{16BF69EC-9F93-199D-AF5F-998F8096F9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629652" cy="5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>
            <a:extLst>
              <a:ext uri="{FF2B5EF4-FFF2-40B4-BE49-F238E27FC236}">
                <a16:creationId xmlns:a16="http://schemas.microsoft.com/office/drawing/2014/main" id="{375F1581-B712-D625-4A59-2B886ED29C30}"/>
              </a:ext>
            </a:extLst>
          </p:cNvPr>
          <p:cNvSpPr/>
          <p:nvPr/>
        </p:nvSpPr>
        <p:spPr>
          <a:xfrm flipH="1">
            <a:off x="0" y="0"/>
            <a:ext cx="9144000" cy="6126480"/>
          </a:xfrm>
          <a:custGeom>
            <a:avLst/>
            <a:gdLst/>
            <a:ahLst/>
            <a:cxnLst/>
            <a:rect l="l" t="t" r="r" b="b"/>
            <a:pathLst>
              <a:path w="18288000" h="12252960" extrusionOk="0">
                <a:moveTo>
                  <a:pt x="18288000" y="0"/>
                </a:moveTo>
                <a:lnTo>
                  <a:pt x="0" y="0"/>
                </a:lnTo>
                <a:lnTo>
                  <a:pt x="0" y="12252960"/>
                </a:lnTo>
                <a:lnTo>
                  <a:pt x="18288000" y="1225296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" name="Google Shape;167;p16">
            <a:extLst>
              <a:ext uri="{FF2B5EF4-FFF2-40B4-BE49-F238E27FC236}">
                <a16:creationId xmlns:a16="http://schemas.microsoft.com/office/drawing/2014/main" id="{F23B7192-FA0B-F186-838C-601BC45221E9}"/>
              </a:ext>
            </a:extLst>
          </p:cNvPr>
          <p:cNvGrpSpPr/>
          <p:nvPr/>
        </p:nvGrpSpPr>
        <p:grpSpPr>
          <a:xfrm>
            <a:off x="3142582" y="676145"/>
            <a:ext cx="5803139" cy="4467225"/>
            <a:chOff x="0" y="-38100"/>
            <a:chExt cx="1000898" cy="1534814"/>
          </a:xfrm>
        </p:grpSpPr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8E330257-CCE0-2694-4AA6-BABB9C969AE7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69" name="Google Shape;169;p16">
              <a:extLst>
                <a:ext uri="{FF2B5EF4-FFF2-40B4-BE49-F238E27FC236}">
                  <a16:creationId xmlns:a16="http://schemas.microsoft.com/office/drawing/2014/main" id="{2B480AFC-6AC3-AA13-4393-B8EBD024A828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808EC7C8-2864-30B9-E085-D94428D988F6}"/>
              </a:ext>
            </a:extLst>
          </p:cNvPr>
          <p:cNvSpPr txBox="1"/>
          <p:nvPr/>
        </p:nvSpPr>
        <p:spPr>
          <a:xfrm>
            <a:off x="514350" y="1288018"/>
            <a:ext cx="2513565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40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High-Level Solution Design</a:t>
            </a:r>
            <a:endParaRPr lang="en-IN" sz="40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grpSp>
        <p:nvGrpSpPr>
          <p:cNvPr id="181" name="Google Shape;181;p16">
            <a:extLst>
              <a:ext uri="{FF2B5EF4-FFF2-40B4-BE49-F238E27FC236}">
                <a16:creationId xmlns:a16="http://schemas.microsoft.com/office/drawing/2014/main" id="{D176C7D6-255F-5355-6EF0-7A882F4F3B17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82" name="Google Shape;182;p16">
              <a:extLst>
                <a:ext uri="{FF2B5EF4-FFF2-40B4-BE49-F238E27FC236}">
                  <a16:creationId xmlns:a16="http://schemas.microsoft.com/office/drawing/2014/main" id="{403EBAA7-9E18-1F53-B181-1556346E6834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83" name="Google Shape;183;p16">
              <a:extLst>
                <a:ext uri="{FF2B5EF4-FFF2-40B4-BE49-F238E27FC236}">
                  <a16:creationId xmlns:a16="http://schemas.microsoft.com/office/drawing/2014/main" id="{351AA5CD-BDCD-EE9C-AB2E-551A6FAFB710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6">
            <a:extLst>
              <a:ext uri="{FF2B5EF4-FFF2-40B4-BE49-F238E27FC236}">
                <a16:creationId xmlns:a16="http://schemas.microsoft.com/office/drawing/2014/main" id="{B2FBB888-8C4F-925D-CE80-45E7052AA568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6">
            <a:extLst>
              <a:ext uri="{FF2B5EF4-FFF2-40B4-BE49-F238E27FC236}">
                <a16:creationId xmlns:a16="http://schemas.microsoft.com/office/drawing/2014/main" id="{4FDC4516-225E-167B-6577-9647C977A974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6">
            <a:extLst>
              <a:ext uri="{FF2B5EF4-FFF2-40B4-BE49-F238E27FC236}">
                <a16:creationId xmlns:a16="http://schemas.microsoft.com/office/drawing/2014/main" id="{AFF39A30-4692-F2BE-5771-E3F7DB091C94}"/>
              </a:ext>
            </a:extLst>
          </p:cNvPr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sz="700"/>
          </a:p>
        </p:txBody>
      </p:sp>
      <p:sp>
        <p:nvSpPr>
          <p:cNvPr id="187" name="Google Shape;187;p16">
            <a:extLst>
              <a:ext uri="{FF2B5EF4-FFF2-40B4-BE49-F238E27FC236}">
                <a16:creationId xmlns:a16="http://schemas.microsoft.com/office/drawing/2014/main" id="{3A1E572F-8FA1-1E43-F324-9E034A04DD83}"/>
              </a:ext>
            </a:extLst>
          </p:cNvPr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sz="700"/>
          </a:p>
        </p:txBody>
      </p:sp>
      <p:cxnSp>
        <p:nvCxnSpPr>
          <p:cNvPr id="188" name="Google Shape;188;p16">
            <a:extLst>
              <a:ext uri="{FF2B5EF4-FFF2-40B4-BE49-F238E27FC236}">
                <a16:creationId xmlns:a16="http://schemas.microsoft.com/office/drawing/2014/main" id="{7D9F14B4-E05A-4117-BEA3-9A04BBFF766F}"/>
              </a:ext>
            </a:extLst>
          </p:cNvPr>
          <p:cNvCxnSpPr/>
          <p:nvPr/>
        </p:nvCxnSpPr>
        <p:spPr>
          <a:xfrm>
            <a:off x="514350" y="215142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4429C6-9F17-83BE-246F-EA3B336DD01C}"/>
              </a:ext>
            </a:extLst>
          </p:cNvPr>
          <p:cNvSpPr txBox="1"/>
          <p:nvPr/>
        </p:nvSpPr>
        <p:spPr>
          <a:xfrm>
            <a:off x="3202378" y="1081968"/>
            <a:ext cx="5064392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sz="900" b="1" dirty="0"/>
            </a:br>
            <a:r>
              <a:rPr lang="en-IN" sz="1100" b="1" dirty="0"/>
              <a:t>Objective: </a:t>
            </a:r>
            <a:br>
              <a:rPr lang="en-IN" sz="900" b="1" dirty="0"/>
            </a:br>
            <a:br>
              <a:rPr lang="en-IN" sz="900" dirty="0"/>
            </a:br>
            <a:r>
              <a:rPr lang="en-IN" sz="900" dirty="0"/>
              <a:t>Automate HR onboarding, communication, and compliance workflows by integrating Workday, OCR and email automation UI tools to eliminate manual tasks, reduce errors, and improve efficiency.</a:t>
            </a:r>
            <a:br>
              <a:rPr lang="en-IN" sz="900" b="1" dirty="0"/>
            </a:br>
            <a:br>
              <a:rPr lang="en-IN" sz="900" b="1" dirty="0"/>
            </a:br>
            <a:r>
              <a:rPr lang="en-IN" sz="1100" b="1" dirty="0"/>
              <a:t>Solution Architecture Overview</a:t>
            </a:r>
            <a:br>
              <a:rPr lang="en-IN" sz="1100" b="1" dirty="0"/>
            </a:br>
            <a:endParaRPr lang="en-IN" sz="1100" dirty="0"/>
          </a:p>
          <a:p>
            <a:r>
              <a:rPr lang="en-IN" sz="900" dirty="0"/>
              <a:t>The proposed solution leverages hyper-automation by integrating multiple solutions to streamline HR operations.</a:t>
            </a:r>
            <a:br>
              <a:rPr lang="en-IN" sz="900" dirty="0"/>
            </a:br>
            <a:endParaRPr lang="en-IN" sz="900" dirty="0"/>
          </a:p>
          <a:p>
            <a:r>
              <a:rPr lang="en-IN" sz="1100" b="1" dirty="0"/>
              <a:t>Key Components:</a:t>
            </a:r>
          </a:p>
          <a:p>
            <a:endParaRPr lang="en-IN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1" dirty="0"/>
              <a:t>Web Front-End: </a:t>
            </a:r>
            <a:r>
              <a:rPr lang="en-IN" sz="900" dirty="0"/>
              <a:t>Upload Excel, enter credentials, trigger automation (Flask - Python)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1" dirty="0"/>
              <a:t>Data Extraction: </a:t>
            </a:r>
            <a:r>
              <a:rPr lang="en-IN" sz="900" dirty="0"/>
              <a:t>Reads Excel file, validates data columns (pandas)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1" dirty="0"/>
              <a:t>GID Generator</a:t>
            </a:r>
            <a:r>
              <a:rPr lang="en-IN" sz="900" dirty="0"/>
              <a:t>: Creates unique employee IDs (Python UUID lib)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1" dirty="0"/>
              <a:t>Document Generator: </a:t>
            </a:r>
            <a:r>
              <a:rPr lang="en-IN" sz="900" dirty="0"/>
              <a:t>Creates personalized appointment letters (python-docx)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1" dirty="0"/>
              <a:t>Email Sender: </a:t>
            </a:r>
            <a:r>
              <a:rPr lang="en-IN" sz="900" dirty="0"/>
              <a:t>Sends onboarding emails with attachments (</a:t>
            </a:r>
            <a:r>
              <a:rPr lang="en-IN" sz="900" dirty="0" err="1"/>
              <a:t>yagmail</a:t>
            </a:r>
            <a:r>
              <a:rPr lang="en-IN" sz="9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b="1" dirty="0"/>
              <a:t>Storage: </a:t>
            </a:r>
            <a:r>
              <a:rPr lang="en-IN" sz="900" dirty="0"/>
              <a:t>Stores uploaded Excel and generated documents (File system)</a:t>
            </a:r>
          </a:p>
          <a:p>
            <a:endParaRPr lang="en-IN" sz="900" dirty="0"/>
          </a:p>
          <a:p>
            <a:endParaRPr lang="en-IN" sz="900" dirty="0"/>
          </a:p>
          <a:p>
            <a:pPr lvl="0"/>
            <a:br>
              <a:rPr lang="en-US" sz="900" dirty="0"/>
            </a:b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770735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22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" name="Google Shape;305;p22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6" name="Google Shape;306;p22"/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sz="700"/>
          </a:p>
        </p:txBody>
      </p:sp>
      <p:sp>
        <p:nvSpPr>
          <p:cNvPr id="307" name="Google Shape;307;p22"/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sz="700"/>
          </a:p>
        </p:txBody>
      </p:sp>
      <p:grpSp>
        <p:nvGrpSpPr>
          <p:cNvPr id="308" name="Google Shape;308;p22"/>
          <p:cNvGrpSpPr/>
          <p:nvPr/>
        </p:nvGrpSpPr>
        <p:grpSpPr>
          <a:xfrm>
            <a:off x="0" y="-72330"/>
            <a:ext cx="9144000" cy="1568506"/>
            <a:chOff x="0" y="-38100"/>
            <a:chExt cx="2716998" cy="1455621"/>
          </a:xfrm>
        </p:grpSpPr>
        <p:sp>
          <p:nvSpPr>
            <p:cNvPr id="309" name="Google Shape;309;p22"/>
            <p:cNvSpPr/>
            <p:nvPr/>
          </p:nvSpPr>
          <p:spPr>
            <a:xfrm>
              <a:off x="0" y="0"/>
              <a:ext cx="2716998" cy="1417521"/>
            </a:xfrm>
            <a:custGeom>
              <a:avLst/>
              <a:gdLst/>
              <a:ahLst/>
              <a:cxnLst/>
              <a:rect l="l" t="t" r="r" b="b"/>
              <a:pathLst>
                <a:path w="2716998" h="1417521" extrusionOk="0">
                  <a:moveTo>
                    <a:pt x="0" y="0"/>
                  </a:moveTo>
                  <a:lnTo>
                    <a:pt x="2716998" y="0"/>
                  </a:lnTo>
                  <a:lnTo>
                    <a:pt x="2716998" y="1417521"/>
                  </a:lnTo>
                  <a:lnTo>
                    <a:pt x="0" y="1417521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10" name="Google Shape;310;p22"/>
            <p:cNvSpPr txBox="1"/>
            <p:nvPr/>
          </p:nvSpPr>
          <p:spPr>
            <a:xfrm>
              <a:off x="0" y="-38100"/>
              <a:ext cx="2716997" cy="145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22"/>
          <p:cNvSpPr/>
          <p:nvPr/>
        </p:nvSpPr>
        <p:spPr>
          <a:xfrm>
            <a:off x="0" y="0"/>
            <a:ext cx="8639177" cy="1496176"/>
          </a:xfrm>
          <a:custGeom>
            <a:avLst/>
            <a:gdLst/>
            <a:ahLst/>
            <a:cxnLst/>
            <a:rect l="l" t="t" r="r" b="b"/>
            <a:pathLst>
              <a:path w="10316100" h="5382151" extrusionOk="0">
                <a:moveTo>
                  <a:pt x="0" y="0"/>
                </a:moveTo>
                <a:lnTo>
                  <a:pt x="10316100" y="0"/>
                </a:lnTo>
                <a:lnTo>
                  <a:pt x="10316100" y="5382151"/>
                </a:lnTo>
                <a:lnTo>
                  <a:pt x="0" y="5382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t="-34836" r="-17024" b="-15444"/>
            </a:stretch>
          </a:blip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B7180-649A-B5C4-EA67-37B17BCE3B86}"/>
              </a:ext>
            </a:extLst>
          </p:cNvPr>
          <p:cNvSpPr txBox="1"/>
          <p:nvPr/>
        </p:nvSpPr>
        <p:spPr>
          <a:xfrm>
            <a:off x="104077" y="91705"/>
            <a:ext cx="4906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High Level Architectural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2DBF73-310D-3439-F0DA-4932B1555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6176"/>
            <a:ext cx="9144000" cy="36473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164">
          <a:extLst>
            <a:ext uri="{FF2B5EF4-FFF2-40B4-BE49-F238E27FC236}">
              <a16:creationId xmlns:a16="http://schemas.microsoft.com/office/drawing/2014/main" id="{831CE0BB-26D8-188D-05D3-907AA6290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>
            <a:extLst>
              <a:ext uri="{FF2B5EF4-FFF2-40B4-BE49-F238E27FC236}">
                <a16:creationId xmlns:a16="http://schemas.microsoft.com/office/drawing/2014/main" id="{37B09948-3909-0080-3A2E-8BF2BB9E02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8629652" cy="5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>
            <a:extLst>
              <a:ext uri="{FF2B5EF4-FFF2-40B4-BE49-F238E27FC236}">
                <a16:creationId xmlns:a16="http://schemas.microsoft.com/office/drawing/2014/main" id="{C2B7FB67-AF2D-80DB-B77C-BE721E2FAEAE}"/>
              </a:ext>
            </a:extLst>
          </p:cNvPr>
          <p:cNvSpPr/>
          <p:nvPr/>
        </p:nvSpPr>
        <p:spPr>
          <a:xfrm flipH="1">
            <a:off x="0" y="0"/>
            <a:ext cx="9144000" cy="6126480"/>
          </a:xfrm>
          <a:custGeom>
            <a:avLst/>
            <a:gdLst/>
            <a:ahLst/>
            <a:cxnLst/>
            <a:rect l="l" t="t" r="r" b="b"/>
            <a:pathLst>
              <a:path w="18288000" h="12252960" extrusionOk="0">
                <a:moveTo>
                  <a:pt x="18288000" y="0"/>
                </a:moveTo>
                <a:lnTo>
                  <a:pt x="0" y="0"/>
                </a:lnTo>
                <a:lnTo>
                  <a:pt x="0" y="12252960"/>
                </a:lnTo>
                <a:lnTo>
                  <a:pt x="18288000" y="1225296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7" name="Google Shape;167;p16">
            <a:extLst>
              <a:ext uri="{FF2B5EF4-FFF2-40B4-BE49-F238E27FC236}">
                <a16:creationId xmlns:a16="http://schemas.microsoft.com/office/drawing/2014/main" id="{5D9CB718-A3D2-2D6C-CFDE-59FD0F2BD740}"/>
              </a:ext>
            </a:extLst>
          </p:cNvPr>
          <p:cNvGrpSpPr/>
          <p:nvPr/>
        </p:nvGrpSpPr>
        <p:grpSpPr>
          <a:xfrm>
            <a:off x="3088445" y="610298"/>
            <a:ext cx="5803139" cy="2779674"/>
            <a:chOff x="0" y="-38100"/>
            <a:chExt cx="1000898" cy="1534814"/>
          </a:xfrm>
        </p:grpSpPr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286EAA49-B1BB-6F3F-2B8D-EE07ABB9B3AD}"/>
                </a:ext>
              </a:extLst>
            </p:cNvPr>
            <p:cNvSpPr/>
            <p:nvPr/>
          </p:nvSpPr>
          <p:spPr>
            <a:xfrm>
              <a:off x="0" y="0"/>
              <a:ext cx="1000898" cy="1496714"/>
            </a:xfrm>
            <a:custGeom>
              <a:avLst/>
              <a:gdLst/>
              <a:ahLst/>
              <a:cxnLst/>
              <a:rect l="l" t="t" r="r" b="b"/>
              <a:pathLst>
                <a:path w="1000898" h="1496714" extrusionOk="0">
                  <a:moveTo>
                    <a:pt x="0" y="0"/>
                  </a:moveTo>
                  <a:lnTo>
                    <a:pt x="1000898" y="0"/>
                  </a:lnTo>
                  <a:lnTo>
                    <a:pt x="1000898" y="1496714"/>
                  </a:lnTo>
                  <a:lnTo>
                    <a:pt x="0" y="1496714"/>
                  </a:lnTo>
                  <a:close/>
                </a:path>
              </a:pathLst>
            </a:custGeom>
            <a:solidFill>
              <a:srgbClr val="D2D8D6">
                <a:alpha val="86666"/>
              </a:srgbClr>
            </a:solidFill>
            <a:ln>
              <a:noFill/>
            </a:ln>
          </p:spPr>
        </p:sp>
        <p:sp>
          <p:nvSpPr>
            <p:cNvPr id="169" name="Google Shape;169;p16">
              <a:extLst>
                <a:ext uri="{FF2B5EF4-FFF2-40B4-BE49-F238E27FC236}">
                  <a16:creationId xmlns:a16="http://schemas.microsoft.com/office/drawing/2014/main" id="{2577B8E9-329C-577C-7308-37E816F2B3A9}"/>
                </a:ext>
              </a:extLst>
            </p:cNvPr>
            <p:cNvSpPr txBox="1"/>
            <p:nvPr/>
          </p:nvSpPr>
          <p:spPr>
            <a:xfrm>
              <a:off x="0" y="-38100"/>
              <a:ext cx="1000898" cy="1534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E97A3352-D124-B05A-012E-C44597CF0F54}"/>
              </a:ext>
            </a:extLst>
          </p:cNvPr>
          <p:cNvSpPr txBox="1"/>
          <p:nvPr/>
        </p:nvSpPr>
        <p:spPr>
          <a:xfrm>
            <a:off x="514350" y="1288018"/>
            <a:ext cx="251356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40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Benefits</a:t>
            </a:r>
            <a:endParaRPr lang="en-IN" sz="40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grpSp>
        <p:nvGrpSpPr>
          <p:cNvPr id="181" name="Google Shape;181;p16">
            <a:extLst>
              <a:ext uri="{FF2B5EF4-FFF2-40B4-BE49-F238E27FC236}">
                <a16:creationId xmlns:a16="http://schemas.microsoft.com/office/drawing/2014/main" id="{1E76E0D0-70E2-5DF3-323F-70D6F9045095}"/>
              </a:ext>
            </a:extLst>
          </p:cNvPr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182" name="Google Shape;182;p16">
              <a:extLst>
                <a:ext uri="{FF2B5EF4-FFF2-40B4-BE49-F238E27FC236}">
                  <a16:creationId xmlns:a16="http://schemas.microsoft.com/office/drawing/2014/main" id="{D4A57835-8FC5-7F7A-B578-B6F280550D2E}"/>
                </a:ext>
              </a:extLst>
            </p:cNvPr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183" name="Google Shape;183;p16">
              <a:extLst>
                <a:ext uri="{FF2B5EF4-FFF2-40B4-BE49-F238E27FC236}">
                  <a16:creationId xmlns:a16="http://schemas.microsoft.com/office/drawing/2014/main" id="{BB09B3F0-589C-2245-7AF8-B80D8E1D3D59}"/>
                </a:ext>
              </a:extLst>
            </p:cNvPr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6">
            <a:extLst>
              <a:ext uri="{FF2B5EF4-FFF2-40B4-BE49-F238E27FC236}">
                <a16:creationId xmlns:a16="http://schemas.microsoft.com/office/drawing/2014/main" id="{169F092F-A0A2-24BF-1E45-E95C0587E3C0}"/>
              </a:ext>
            </a:extLst>
          </p:cNvPr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6">
            <a:extLst>
              <a:ext uri="{FF2B5EF4-FFF2-40B4-BE49-F238E27FC236}">
                <a16:creationId xmlns:a16="http://schemas.microsoft.com/office/drawing/2014/main" id="{56723DCA-5037-EB30-662C-0EAF2CFE836E}"/>
              </a:ext>
            </a:extLst>
          </p:cNvPr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6">
            <a:extLst>
              <a:ext uri="{FF2B5EF4-FFF2-40B4-BE49-F238E27FC236}">
                <a16:creationId xmlns:a16="http://schemas.microsoft.com/office/drawing/2014/main" id="{FDC5A73C-0F46-4038-2281-EE265968C23F}"/>
              </a:ext>
            </a:extLst>
          </p:cNvPr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sz="700"/>
          </a:p>
        </p:txBody>
      </p:sp>
      <p:sp>
        <p:nvSpPr>
          <p:cNvPr id="187" name="Google Shape;187;p16">
            <a:extLst>
              <a:ext uri="{FF2B5EF4-FFF2-40B4-BE49-F238E27FC236}">
                <a16:creationId xmlns:a16="http://schemas.microsoft.com/office/drawing/2014/main" id="{FA9AD61B-B81B-4F69-473E-E596CB757AD5}"/>
              </a:ext>
            </a:extLst>
          </p:cNvPr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sz="700"/>
          </a:p>
        </p:txBody>
      </p:sp>
      <p:cxnSp>
        <p:nvCxnSpPr>
          <p:cNvPr id="188" name="Google Shape;188;p16">
            <a:extLst>
              <a:ext uri="{FF2B5EF4-FFF2-40B4-BE49-F238E27FC236}">
                <a16:creationId xmlns:a16="http://schemas.microsoft.com/office/drawing/2014/main" id="{96DCFA75-303A-7D05-8D4F-0AC77E7A1A81}"/>
              </a:ext>
            </a:extLst>
          </p:cNvPr>
          <p:cNvCxnSpPr/>
          <p:nvPr/>
        </p:nvCxnSpPr>
        <p:spPr>
          <a:xfrm>
            <a:off x="514350" y="2151421"/>
            <a:ext cx="0" cy="3869733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60D454-4F75-FF0A-9B4D-4F06DE10A425}"/>
              </a:ext>
            </a:extLst>
          </p:cNvPr>
          <p:cNvSpPr txBox="1"/>
          <p:nvPr/>
        </p:nvSpPr>
        <p:spPr>
          <a:xfrm>
            <a:off x="3407762" y="1081968"/>
            <a:ext cx="50474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Expected Benefits:</a:t>
            </a:r>
            <a:br>
              <a:rPr lang="en-IN" sz="900" b="1" dirty="0"/>
            </a:br>
            <a:endParaRPr lang="en-IN" sz="9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900" dirty="0"/>
              <a:t>Focusing on reduction in manual tasks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900" dirty="0"/>
              <a:t>Maintaining security &amp; compliance is major goal.</a:t>
            </a:r>
            <a:endParaRPr lang="en-IN" sz="9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900" dirty="0"/>
              <a:t>Zero errors in GID generation &amp; document handling.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900" dirty="0"/>
              <a:t>Faster onboarding (from days to hours).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900" dirty="0"/>
              <a:t>Full adhere to GDPR Policy.</a:t>
            </a:r>
          </a:p>
        </p:txBody>
      </p:sp>
    </p:spTree>
    <p:extLst>
      <p:ext uri="{BB962C8B-B14F-4D97-AF65-F5344CB8AC3E}">
        <p14:creationId xmlns:p14="http://schemas.microsoft.com/office/powerpoint/2010/main" val="23300705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D1B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986746"/>
            <a:ext cx="9144003" cy="6130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27"/>
          <p:cNvGrpSpPr/>
          <p:nvPr/>
        </p:nvGrpSpPr>
        <p:grpSpPr>
          <a:xfrm>
            <a:off x="8629650" y="-72330"/>
            <a:ext cx="514350" cy="5215830"/>
            <a:chOff x="0" y="-38100"/>
            <a:chExt cx="270933" cy="2747433"/>
          </a:xfrm>
        </p:grpSpPr>
        <p:sp>
          <p:nvSpPr>
            <p:cNvPr id="396" name="Google Shape;396;p27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</p:sp>
        <p:sp>
          <p:nvSpPr>
            <p:cNvPr id="397" name="Google Shape;397;p27"/>
            <p:cNvSpPr txBox="1"/>
            <p:nvPr/>
          </p:nvSpPr>
          <p:spPr>
            <a:xfrm>
              <a:off x="0" y="-38100"/>
              <a:ext cx="27093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8" name="Google Shape;398;p27"/>
          <p:cNvCxnSpPr/>
          <p:nvPr/>
        </p:nvCxnSpPr>
        <p:spPr>
          <a:xfrm>
            <a:off x="8891588" y="1081968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27"/>
          <p:cNvCxnSpPr/>
          <p:nvPr/>
        </p:nvCxnSpPr>
        <p:spPr>
          <a:xfrm>
            <a:off x="8891588" y="0"/>
            <a:ext cx="0" cy="299908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p27"/>
          <p:cNvSpPr txBox="1"/>
          <p:nvPr/>
        </p:nvSpPr>
        <p:spPr>
          <a:xfrm rot="-5400000">
            <a:off x="8522455" y="1777837"/>
            <a:ext cx="704926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Your Company</a:t>
            </a:r>
            <a:endParaRPr sz="700"/>
          </a:p>
        </p:txBody>
      </p:sp>
      <p:sp>
        <p:nvSpPr>
          <p:cNvPr id="401" name="Google Shape;401;p27"/>
          <p:cNvSpPr txBox="1"/>
          <p:nvPr/>
        </p:nvSpPr>
        <p:spPr>
          <a:xfrm rot="-5400000">
            <a:off x="8601687" y="578667"/>
            <a:ext cx="546464" cy="1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D2D8D6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June 2024</a:t>
            </a:r>
            <a:endParaRPr sz="700"/>
          </a:p>
        </p:txBody>
      </p:sp>
      <p:sp>
        <p:nvSpPr>
          <p:cNvPr id="402" name="Google Shape;402;p27"/>
          <p:cNvSpPr txBox="1"/>
          <p:nvPr/>
        </p:nvSpPr>
        <p:spPr>
          <a:xfrm>
            <a:off x="874422" y="2414588"/>
            <a:ext cx="9814268" cy="135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b="0" i="0" u="none" strike="noStrike" cap="none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Thank you!</a:t>
            </a:r>
            <a:endParaRPr sz="700"/>
          </a:p>
        </p:txBody>
      </p:sp>
      <p:cxnSp>
        <p:nvCxnSpPr>
          <p:cNvPr id="403" name="Google Shape;403;p27"/>
          <p:cNvCxnSpPr/>
          <p:nvPr/>
        </p:nvCxnSpPr>
        <p:spPr>
          <a:xfrm>
            <a:off x="519113" y="2571750"/>
            <a:ext cx="0" cy="2737737"/>
          </a:xfrm>
          <a:prstGeom prst="straightConnector1">
            <a:avLst/>
          </a:prstGeom>
          <a:noFill/>
          <a:ln w="19050" cap="flat" cmpd="sng">
            <a:solidFill>
              <a:srgbClr val="D2D8D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8D6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8"/>
          <p:cNvGrpSpPr/>
          <p:nvPr/>
        </p:nvGrpSpPr>
        <p:grpSpPr>
          <a:xfrm>
            <a:off x="387109" y="1106783"/>
            <a:ext cx="2548821" cy="3736326"/>
            <a:chOff x="0" y="-19050"/>
            <a:chExt cx="1342589" cy="1968106"/>
          </a:xfrm>
        </p:grpSpPr>
        <p:sp>
          <p:nvSpPr>
            <p:cNvPr id="410" name="Google Shape;410;p28"/>
            <p:cNvSpPr/>
            <p:nvPr/>
          </p:nvSpPr>
          <p:spPr>
            <a:xfrm>
              <a:off x="0" y="0"/>
              <a:ext cx="1342589" cy="1949056"/>
            </a:xfrm>
            <a:custGeom>
              <a:avLst/>
              <a:gdLst/>
              <a:ahLst/>
              <a:cxnLst/>
              <a:rect l="l" t="t" r="r" b="b"/>
              <a:pathLst>
                <a:path w="1342589" h="1949056" extrusionOk="0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 txBox="1"/>
            <p:nvPr/>
          </p:nvSpPr>
          <p:spPr>
            <a:xfrm>
              <a:off x="0" y="-19050"/>
              <a:ext cx="1342589" cy="1968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28"/>
          <p:cNvGrpSpPr/>
          <p:nvPr/>
        </p:nvGrpSpPr>
        <p:grpSpPr>
          <a:xfrm>
            <a:off x="3054992" y="1106783"/>
            <a:ext cx="5756490" cy="3736326"/>
            <a:chOff x="0" y="-19050"/>
            <a:chExt cx="3032225" cy="1968106"/>
          </a:xfrm>
        </p:grpSpPr>
        <p:sp>
          <p:nvSpPr>
            <p:cNvPr id="413" name="Google Shape;413;p28"/>
            <p:cNvSpPr/>
            <p:nvPr/>
          </p:nvSpPr>
          <p:spPr>
            <a:xfrm>
              <a:off x="0" y="0"/>
              <a:ext cx="3032225" cy="1949056"/>
            </a:xfrm>
            <a:custGeom>
              <a:avLst/>
              <a:gdLst/>
              <a:ahLst/>
              <a:cxnLst/>
              <a:rect l="l" t="t" r="r" b="b"/>
              <a:pathLst>
                <a:path w="3032225" h="1949056" extrusionOk="0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 txBox="1"/>
            <p:nvPr/>
          </p:nvSpPr>
          <p:spPr>
            <a:xfrm>
              <a:off x="0" y="-19050"/>
              <a:ext cx="3032225" cy="1968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28"/>
          <p:cNvGrpSpPr/>
          <p:nvPr/>
        </p:nvGrpSpPr>
        <p:grpSpPr>
          <a:xfrm>
            <a:off x="569502" y="1247142"/>
            <a:ext cx="2184034" cy="359784"/>
            <a:chOff x="0" y="-19050"/>
            <a:chExt cx="1150437" cy="189516"/>
          </a:xfrm>
        </p:grpSpPr>
        <p:sp>
          <p:nvSpPr>
            <p:cNvPr id="416" name="Google Shape;416;p28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F1A3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 txBox="1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28"/>
          <p:cNvGrpSpPr/>
          <p:nvPr/>
        </p:nvGrpSpPr>
        <p:grpSpPr>
          <a:xfrm>
            <a:off x="4841220" y="1247142"/>
            <a:ext cx="2184034" cy="359784"/>
            <a:chOff x="0" y="-19050"/>
            <a:chExt cx="1150437" cy="189516"/>
          </a:xfrm>
        </p:grpSpPr>
        <p:sp>
          <p:nvSpPr>
            <p:cNvPr id="419" name="Google Shape;419;p28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F1A3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 txBox="1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8"/>
          <p:cNvGrpSpPr/>
          <p:nvPr/>
        </p:nvGrpSpPr>
        <p:grpSpPr>
          <a:xfrm>
            <a:off x="569502" y="3564341"/>
            <a:ext cx="2184034" cy="359784"/>
            <a:chOff x="0" y="-19050"/>
            <a:chExt cx="1150437" cy="189516"/>
          </a:xfrm>
        </p:grpSpPr>
        <p:sp>
          <p:nvSpPr>
            <p:cNvPr id="422" name="Google Shape;422;p28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0F1A3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 txBox="1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8"/>
          <p:cNvGrpSpPr/>
          <p:nvPr/>
        </p:nvGrpSpPr>
        <p:grpSpPr>
          <a:xfrm>
            <a:off x="1239578" y="4048637"/>
            <a:ext cx="377102" cy="385940"/>
            <a:chOff x="0" y="-19050"/>
            <a:chExt cx="812800" cy="831850"/>
          </a:xfrm>
        </p:grpSpPr>
        <p:sp>
          <p:nvSpPr>
            <p:cNvPr id="425" name="Google Shape;425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2B3D1B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28"/>
          <p:cNvGrpSpPr/>
          <p:nvPr/>
        </p:nvGrpSpPr>
        <p:grpSpPr>
          <a:xfrm>
            <a:off x="1706359" y="4048637"/>
            <a:ext cx="377102" cy="385940"/>
            <a:chOff x="0" y="-19050"/>
            <a:chExt cx="812800" cy="831850"/>
          </a:xfrm>
        </p:grpSpPr>
        <p:sp>
          <p:nvSpPr>
            <p:cNvPr id="428" name="Google Shape;428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D2D8D6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p28"/>
          <p:cNvSpPr txBox="1"/>
          <p:nvPr/>
        </p:nvSpPr>
        <p:spPr>
          <a:xfrm>
            <a:off x="616198" y="1730823"/>
            <a:ext cx="2090643" cy="251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presentation template</a:t>
            </a:r>
            <a:endParaRPr sz="700"/>
          </a:p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the following free fonts:</a:t>
            </a:r>
            <a:endParaRPr sz="700"/>
          </a:p>
        </p:txBody>
      </p:sp>
      <p:sp>
        <p:nvSpPr>
          <p:cNvPr id="431" name="Google Shape;431;p28"/>
          <p:cNvSpPr txBox="1"/>
          <p:nvPr/>
        </p:nvSpPr>
        <p:spPr>
          <a:xfrm>
            <a:off x="587727" y="3275641"/>
            <a:ext cx="2184034" cy="12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find these fonts online too.</a:t>
            </a:r>
            <a:endParaRPr sz="700"/>
          </a:p>
        </p:txBody>
      </p:sp>
      <p:sp>
        <p:nvSpPr>
          <p:cNvPr id="432" name="Google Shape;432;p28"/>
          <p:cNvSpPr txBox="1"/>
          <p:nvPr/>
        </p:nvSpPr>
        <p:spPr>
          <a:xfrm>
            <a:off x="873885" y="2123334"/>
            <a:ext cx="15753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TITLES:</a:t>
            </a:r>
            <a:endParaRPr sz="7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JOSEFIN SANS</a:t>
            </a:r>
            <a:endParaRPr sz="7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HEADERS:</a:t>
            </a:r>
            <a:endParaRPr sz="7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JOSEFIN SANS</a:t>
            </a:r>
            <a:endParaRPr sz="7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COPY:</a:t>
            </a:r>
            <a:endParaRPr sz="7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POPPINS</a:t>
            </a:r>
            <a:endParaRPr sz="700"/>
          </a:p>
        </p:txBody>
      </p:sp>
      <p:sp>
        <p:nvSpPr>
          <p:cNvPr id="433" name="Google Shape;433;p28"/>
          <p:cNvSpPr txBox="1"/>
          <p:nvPr/>
        </p:nvSpPr>
        <p:spPr>
          <a:xfrm>
            <a:off x="1122785" y="4496301"/>
            <a:ext cx="610687" cy="9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#000000</a:t>
            </a:r>
            <a:endParaRPr sz="700"/>
          </a:p>
        </p:txBody>
      </p:sp>
      <p:sp>
        <p:nvSpPr>
          <p:cNvPr id="434" name="Google Shape;434;p28"/>
          <p:cNvSpPr txBox="1"/>
          <p:nvPr/>
        </p:nvSpPr>
        <p:spPr>
          <a:xfrm>
            <a:off x="1589567" y="4496301"/>
            <a:ext cx="610687" cy="9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#B4D9C5</a:t>
            </a:r>
            <a:endParaRPr sz="700"/>
          </a:p>
        </p:txBody>
      </p:sp>
      <p:sp>
        <p:nvSpPr>
          <p:cNvPr id="435" name="Google Shape;435;p28"/>
          <p:cNvSpPr txBox="1"/>
          <p:nvPr/>
        </p:nvSpPr>
        <p:spPr>
          <a:xfrm>
            <a:off x="2105002" y="752042"/>
            <a:ext cx="4933995" cy="16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2B3D1B"/>
                </a:solidFill>
                <a:latin typeface="Poppins"/>
                <a:ea typeface="Poppins"/>
                <a:cs typeface="Poppins"/>
                <a:sym typeface="Poppins"/>
              </a:rPr>
              <a:t>Use these design resources in your Canva Presentation.</a:t>
            </a:r>
            <a:endParaRPr sz="700"/>
          </a:p>
        </p:txBody>
      </p:sp>
      <p:sp>
        <p:nvSpPr>
          <p:cNvPr id="436" name="Google Shape;436;p28"/>
          <p:cNvSpPr txBox="1"/>
          <p:nvPr/>
        </p:nvSpPr>
        <p:spPr>
          <a:xfrm>
            <a:off x="5853103" y="4957918"/>
            <a:ext cx="2958379" cy="8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22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i="0" u="none" strike="noStrike" cap="none">
                <a:solidFill>
                  <a:srgbClr val="ED7843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 sz="700"/>
          </a:p>
        </p:txBody>
      </p:sp>
      <p:sp>
        <p:nvSpPr>
          <p:cNvPr id="437" name="Google Shape;437;p28"/>
          <p:cNvSpPr txBox="1"/>
          <p:nvPr/>
        </p:nvSpPr>
        <p:spPr>
          <a:xfrm>
            <a:off x="3003688" y="209060"/>
            <a:ext cx="3136625" cy="57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>
                <a:solidFill>
                  <a:srgbClr val="2B3D1B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Resource Page</a:t>
            </a:r>
            <a:endParaRPr sz="700"/>
          </a:p>
        </p:txBody>
      </p:sp>
      <p:sp>
        <p:nvSpPr>
          <p:cNvPr id="438" name="Google Shape;438;p28"/>
          <p:cNvSpPr txBox="1"/>
          <p:nvPr/>
        </p:nvSpPr>
        <p:spPr>
          <a:xfrm>
            <a:off x="873885" y="1346692"/>
            <a:ext cx="1575268" cy="1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0F1A38"/>
                </a:solidFill>
                <a:latin typeface="Arial"/>
                <a:ea typeface="Arial"/>
                <a:cs typeface="Arial"/>
                <a:sym typeface="Arial"/>
              </a:rPr>
              <a:t>Fonts</a:t>
            </a:r>
            <a:endParaRPr sz="700"/>
          </a:p>
        </p:txBody>
      </p:sp>
      <p:sp>
        <p:nvSpPr>
          <p:cNvPr id="439" name="Google Shape;439;p28"/>
          <p:cNvSpPr txBox="1"/>
          <p:nvPr/>
        </p:nvSpPr>
        <p:spPr>
          <a:xfrm>
            <a:off x="5145603" y="1346692"/>
            <a:ext cx="1575268" cy="1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0F1A38"/>
                </a:solidFill>
                <a:latin typeface="Arial"/>
                <a:ea typeface="Arial"/>
                <a:cs typeface="Arial"/>
                <a:sym typeface="Arial"/>
              </a:rPr>
              <a:t>Design Elements</a:t>
            </a:r>
            <a:endParaRPr sz="700"/>
          </a:p>
        </p:txBody>
      </p:sp>
      <p:sp>
        <p:nvSpPr>
          <p:cNvPr id="440" name="Google Shape;440;p28"/>
          <p:cNvSpPr txBox="1"/>
          <p:nvPr/>
        </p:nvSpPr>
        <p:spPr>
          <a:xfrm>
            <a:off x="873885" y="3648261"/>
            <a:ext cx="1575268" cy="1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0F1A38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endParaRPr sz="700"/>
          </a:p>
        </p:txBody>
      </p:sp>
      <p:grpSp>
        <p:nvGrpSpPr>
          <p:cNvPr id="441" name="Google Shape;441;p28"/>
          <p:cNvGrpSpPr/>
          <p:nvPr/>
        </p:nvGrpSpPr>
        <p:grpSpPr>
          <a:xfrm>
            <a:off x="4006874" y="1730823"/>
            <a:ext cx="3852727" cy="2911584"/>
            <a:chOff x="0" y="0"/>
            <a:chExt cx="10273937" cy="7764224"/>
          </a:xfrm>
        </p:grpSpPr>
        <p:sp>
          <p:nvSpPr>
            <p:cNvPr id="442" name="Google Shape;442;p28"/>
            <p:cNvSpPr/>
            <p:nvPr/>
          </p:nvSpPr>
          <p:spPr>
            <a:xfrm>
              <a:off x="6643" y="0"/>
              <a:ext cx="931905" cy="801438"/>
            </a:xfrm>
            <a:custGeom>
              <a:avLst/>
              <a:gdLst/>
              <a:ahLst/>
              <a:cxnLst/>
              <a:rect l="l" t="t" r="r" b="b"/>
              <a:pathLst>
                <a:path w="931905" h="801438" extrusionOk="0">
                  <a:moveTo>
                    <a:pt x="0" y="0"/>
                  </a:moveTo>
                  <a:lnTo>
                    <a:pt x="931905" y="0"/>
                  </a:lnTo>
                  <a:lnTo>
                    <a:pt x="931905" y="801438"/>
                  </a:lnTo>
                  <a:lnTo>
                    <a:pt x="0" y="8014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43" name="Google Shape;443;p28"/>
            <p:cNvSpPr/>
            <p:nvPr/>
          </p:nvSpPr>
          <p:spPr>
            <a:xfrm>
              <a:off x="9517017" y="0"/>
              <a:ext cx="662343" cy="915298"/>
            </a:xfrm>
            <a:custGeom>
              <a:avLst/>
              <a:gdLst/>
              <a:ahLst/>
              <a:cxnLst/>
              <a:rect l="l" t="t" r="r" b="b"/>
              <a:pathLst>
                <a:path w="662343" h="915298" extrusionOk="0">
                  <a:moveTo>
                    <a:pt x="0" y="0"/>
                  </a:moveTo>
                  <a:lnTo>
                    <a:pt x="662342" y="0"/>
                  </a:lnTo>
                  <a:lnTo>
                    <a:pt x="662342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44" name="Google Shape;444;p28"/>
            <p:cNvSpPr/>
            <p:nvPr/>
          </p:nvSpPr>
          <p:spPr>
            <a:xfrm>
              <a:off x="8447403" y="48758"/>
              <a:ext cx="545684" cy="817782"/>
            </a:xfrm>
            <a:custGeom>
              <a:avLst/>
              <a:gdLst/>
              <a:ahLst/>
              <a:cxnLst/>
              <a:rect l="l" t="t" r="r" b="b"/>
              <a:pathLst>
                <a:path w="545684" h="817782" extrusionOk="0">
                  <a:moveTo>
                    <a:pt x="0" y="0"/>
                  </a:moveTo>
                  <a:lnTo>
                    <a:pt x="545684" y="0"/>
                  </a:lnTo>
                  <a:lnTo>
                    <a:pt x="545684" y="817782"/>
                  </a:lnTo>
                  <a:lnTo>
                    <a:pt x="0" y="8177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45" name="Google Shape;445;p28"/>
            <p:cNvSpPr/>
            <p:nvPr/>
          </p:nvSpPr>
          <p:spPr>
            <a:xfrm>
              <a:off x="7023318" y="48758"/>
              <a:ext cx="904990" cy="817782"/>
            </a:xfrm>
            <a:custGeom>
              <a:avLst/>
              <a:gdLst/>
              <a:ahLst/>
              <a:cxnLst/>
              <a:rect l="l" t="t" r="r" b="b"/>
              <a:pathLst>
                <a:path w="904990" h="817782" extrusionOk="0">
                  <a:moveTo>
                    <a:pt x="0" y="0"/>
                  </a:moveTo>
                  <a:lnTo>
                    <a:pt x="904991" y="0"/>
                  </a:lnTo>
                  <a:lnTo>
                    <a:pt x="904991" y="817782"/>
                  </a:lnTo>
                  <a:lnTo>
                    <a:pt x="0" y="8177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46" name="Google Shape;446;p28"/>
            <p:cNvSpPr/>
            <p:nvPr/>
          </p:nvSpPr>
          <p:spPr>
            <a:xfrm>
              <a:off x="5686442" y="48758"/>
              <a:ext cx="817782" cy="817782"/>
            </a:xfrm>
            <a:custGeom>
              <a:avLst/>
              <a:gdLst/>
              <a:ahLst/>
              <a:cxnLst/>
              <a:rect l="l" t="t" r="r" b="b"/>
              <a:pathLst>
                <a:path w="817782" h="817782" extrusionOk="0">
                  <a:moveTo>
                    <a:pt x="0" y="0"/>
                  </a:moveTo>
                  <a:lnTo>
                    <a:pt x="817783" y="0"/>
                  </a:lnTo>
                  <a:lnTo>
                    <a:pt x="817783" y="817782"/>
                  </a:lnTo>
                  <a:lnTo>
                    <a:pt x="0" y="8177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47" name="Google Shape;447;p28"/>
            <p:cNvSpPr/>
            <p:nvPr/>
          </p:nvSpPr>
          <p:spPr>
            <a:xfrm>
              <a:off x="4048508" y="56930"/>
              <a:ext cx="1118841" cy="687578"/>
            </a:xfrm>
            <a:custGeom>
              <a:avLst/>
              <a:gdLst/>
              <a:ahLst/>
              <a:cxnLst/>
              <a:rect l="l" t="t" r="r" b="b"/>
              <a:pathLst>
                <a:path w="1118841" h="687578" extrusionOk="0">
                  <a:moveTo>
                    <a:pt x="0" y="0"/>
                  </a:moveTo>
                  <a:lnTo>
                    <a:pt x="1118840" y="0"/>
                  </a:lnTo>
                  <a:lnTo>
                    <a:pt x="1118840" y="687578"/>
                  </a:lnTo>
                  <a:lnTo>
                    <a:pt x="0" y="6875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48" name="Google Shape;448;p28"/>
            <p:cNvSpPr/>
            <p:nvPr/>
          </p:nvSpPr>
          <p:spPr>
            <a:xfrm>
              <a:off x="1457642" y="0"/>
              <a:ext cx="915298" cy="915298"/>
            </a:xfrm>
            <a:custGeom>
              <a:avLst/>
              <a:gdLst/>
              <a:ahLst/>
              <a:cxnLst/>
              <a:rect l="l" t="t" r="r" b="b"/>
              <a:pathLst>
                <a:path w="915298" h="915298" extrusionOk="0">
                  <a:moveTo>
                    <a:pt x="0" y="0"/>
                  </a:moveTo>
                  <a:lnTo>
                    <a:pt x="915298" y="0"/>
                  </a:lnTo>
                  <a:lnTo>
                    <a:pt x="915298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49" name="Google Shape;449;p28"/>
            <p:cNvSpPr/>
            <p:nvPr/>
          </p:nvSpPr>
          <p:spPr>
            <a:xfrm>
              <a:off x="2892034" y="0"/>
              <a:ext cx="637380" cy="915298"/>
            </a:xfrm>
            <a:custGeom>
              <a:avLst/>
              <a:gdLst/>
              <a:ahLst/>
              <a:cxnLst/>
              <a:rect l="l" t="t" r="r" b="b"/>
              <a:pathLst>
                <a:path w="637380" h="915298" extrusionOk="0">
                  <a:moveTo>
                    <a:pt x="0" y="0"/>
                  </a:moveTo>
                  <a:lnTo>
                    <a:pt x="637380" y="0"/>
                  </a:lnTo>
                  <a:lnTo>
                    <a:pt x="637380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50" name="Google Shape;450;p28"/>
            <p:cNvSpPr/>
            <p:nvPr/>
          </p:nvSpPr>
          <p:spPr>
            <a:xfrm>
              <a:off x="6550046" y="1703464"/>
              <a:ext cx="803798" cy="915298"/>
            </a:xfrm>
            <a:custGeom>
              <a:avLst/>
              <a:gdLst/>
              <a:ahLst/>
              <a:cxnLst/>
              <a:rect l="l" t="t" r="r" b="b"/>
              <a:pathLst>
                <a:path w="803798" h="915298" extrusionOk="0">
                  <a:moveTo>
                    <a:pt x="0" y="0"/>
                  </a:moveTo>
                  <a:lnTo>
                    <a:pt x="803798" y="0"/>
                  </a:lnTo>
                  <a:lnTo>
                    <a:pt x="803798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51" name="Google Shape;451;p28"/>
            <p:cNvSpPr/>
            <p:nvPr/>
          </p:nvSpPr>
          <p:spPr>
            <a:xfrm>
              <a:off x="9205372" y="1869529"/>
              <a:ext cx="1061225" cy="630947"/>
            </a:xfrm>
            <a:custGeom>
              <a:avLst/>
              <a:gdLst/>
              <a:ahLst/>
              <a:cxnLst/>
              <a:rect l="l" t="t" r="r" b="b"/>
              <a:pathLst>
                <a:path w="1061225" h="630947" extrusionOk="0">
                  <a:moveTo>
                    <a:pt x="0" y="0"/>
                  </a:moveTo>
                  <a:lnTo>
                    <a:pt x="1061225" y="0"/>
                  </a:lnTo>
                  <a:lnTo>
                    <a:pt x="1061225" y="630947"/>
                  </a:lnTo>
                  <a:lnTo>
                    <a:pt x="0" y="6309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52" name="Google Shape;452;p28"/>
            <p:cNvSpPr/>
            <p:nvPr/>
          </p:nvSpPr>
          <p:spPr>
            <a:xfrm>
              <a:off x="1273131" y="1752222"/>
              <a:ext cx="817782" cy="817782"/>
            </a:xfrm>
            <a:custGeom>
              <a:avLst/>
              <a:gdLst/>
              <a:ahLst/>
              <a:cxnLst/>
              <a:rect l="l" t="t" r="r" b="b"/>
              <a:pathLst>
                <a:path w="817782" h="817782" extrusionOk="0">
                  <a:moveTo>
                    <a:pt x="0" y="0"/>
                  </a:moveTo>
                  <a:lnTo>
                    <a:pt x="817783" y="0"/>
                  </a:lnTo>
                  <a:lnTo>
                    <a:pt x="817783" y="817782"/>
                  </a:lnTo>
                  <a:lnTo>
                    <a:pt x="0" y="8177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53" name="Google Shape;453;p28"/>
            <p:cNvSpPr/>
            <p:nvPr/>
          </p:nvSpPr>
          <p:spPr>
            <a:xfrm>
              <a:off x="6643" y="1752222"/>
              <a:ext cx="817782" cy="817782"/>
            </a:xfrm>
            <a:custGeom>
              <a:avLst/>
              <a:gdLst/>
              <a:ahLst/>
              <a:cxnLst/>
              <a:rect l="l" t="t" r="r" b="b"/>
              <a:pathLst>
                <a:path w="817782" h="817782" extrusionOk="0">
                  <a:moveTo>
                    <a:pt x="0" y="0"/>
                  </a:moveTo>
                  <a:lnTo>
                    <a:pt x="817782" y="0"/>
                  </a:lnTo>
                  <a:lnTo>
                    <a:pt x="817782" y="817782"/>
                  </a:lnTo>
                  <a:lnTo>
                    <a:pt x="0" y="8177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54" name="Google Shape;454;p28"/>
            <p:cNvSpPr/>
            <p:nvPr/>
          </p:nvSpPr>
          <p:spPr>
            <a:xfrm>
              <a:off x="5154166" y="1727970"/>
              <a:ext cx="907537" cy="866285"/>
            </a:xfrm>
            <a:custGeom>
              <a:avLst/>
              <a:gdLst/>
              <a:ahLst/>
              <a:cxnLst/>
              <a:rect l="l" t="t" r="r" b="b"/>
              <a:pathLst>
                <a:path w="907537" h="866285" extrusionOk="0">
                  <a:moveTo>
                    <a:pt x="0" y="0"/>
                  </a:moveTo>
                  <a:lnTo>
                    <a:pt x="907536" y="0"/>
                  </a:lnTo>
                  <a:lnTo>
                    <a:pt x="907536" y="866285"/>
                  </a:lnTo>
                  <a:lnTo>
                    <a:pt x="0" y="8662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55" name="Google Shape;455;p28"/>
            <p:cNvSpPr/>
            <p:nvPr/>
          </p:nvSpPr>
          <p:spPr>
            <a:xfrm>
              <a:off x="2558115" y="1703464"/>
              <a:ext cx="908641" cy="915298"/>
            </a:xfrm>
            <a:custGeom>
              <a:avLst/>
              <a:gdLst/>
              <a:ahLst/>
              <a:cxnLst/>
              <a:rect l="l" t="t" r="r" b="b"/>
              <a:pathLst>
                <a:path w="908641" h="915298" extrusionOk="0">
                  <a:moveTo>
                    <a:pt x="0" y="0"/>
                  </a:moveTo>
                  <a:lnTo>
                    <a:pt x="908641" y="0"/>
                  </a:lnTo>
                  <a:lnTo>
                    <a:pt x="908641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56" name="Google Shape;456;p28"/>
            <p:cNvSpPr/>
            <p:nvPr/>
          </p:nvSpPr>
          <p:spPr>
            <a:xfrm>
              <a:off x="3924710" y="1694471"/>
              <a:ext cx="757918" cy="924291"/>
            </a:xfrm>
            <a:custGeom>
              <a:avLst/>
              <a:gdLst/>
              <a:ahLst/>
              <a:cxnLst/>
              <a:rect l="l" t="t" r="r" b="b"/>
              <a:pathLst>
                <a:path w="757918" h="924291" extrusionOk="0">
                  <a:moveTo>
                    <a:pt x="0" y="0"/>
                  </a:moveTo>
                  <a:lnTo>
                    <a:pt x="757919" y="0"/>
                  </a:lnTo>
                  <a:lnTo>
                    <a:pt x="757919" y="924291"/>
                  </a:lnTo>
                  <a:lnTo>
                    <a:pt x="0" y="9242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57" name="Google Shape;457;p28"/>
            <p:cNvSpPr/>
            <p:nvPr/>
          </p:nvSpPr>
          <p:spPr>
            <a:xfrm>
              <a:off x="7863712" y="1752222"/>
              <a:ext cx="860840" cy="865561"/>
            </a:xfrm>
            <a:custGeom>
              <a:avLst/>
              <a:gdLst/>
              <a:ahLst/>
              <a:cxnLst/>
              <a:rect l="l" t="t" r="r" b="b"/>
              <a:pathLst>
                <a:path w="860840" h="865561" extrusionOk="0">
                  <a:moveTo>
                    <a:pt x="0" y="0"/>
                  </a:moveTo>
                  <a:lnTo>
                    <a:pt x="860840" y="0"/>
                  </a:lnTo>
                  <a:lnTo>
                    <a:pt x="860840" y="865561"/>
                  </a:lnTo>
                  <a:lnTo>
                    <a:pt x="0" y="8655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58" name="Google Shape;458;p28"/>
            <p:cNvSpPr/>
            <p:nvPr/>
          </p:nvSpPr>
          <p:spPr>
            <a:xfrm>
              <a:off x="7771699" y="3385578"/>
              <a:ext cx="738895" cy="915298"/>
            </a:xfrm>
            <a:custGeom>
              <a:avLst/>
              <a:gdLst/>
              <a:ahLst/>
              <a:cxnLst/>
              <a:rect l="l" t="t" r="r" b="b"/>
              <a:pathLst>
                <a:path w="738895" h="915298" extrusionOk="0">
                  <a:moveTo>
                    <a:pt x="0" y="0"/>
                  </a:moveTo>
                  <a:lnTo>
                    <a:pt x="738895" y="0"/>
                  </a:lnTo>
                  <a:lnTo>
                    <a:pt x="738895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59" name="Google Shape;459;p28"/>
            <p:cNvSpPr/>
            <p:nvPr/>
          </p:nvSpPr>
          <p:spPr>
            <a:xfrm>
              <a:off x="6179530" y="3385578"/>
              <a:ext cx="994889" cy="915298"/>
            </a:xfrm>
            <a:custGeom>
              <a:avLst/>
              <a:gdLst/>
              <a:ahLst/>
              <a:cxnLst/>
              <a:rect l="l" t="t" r="r" b="b"/>
              <a:pathLst>
                <a:path w="994889" h="915298" extrusionOk="0">
                  <a:moveTo>
                    <a:pt x="0" y="0"/>
                  </a:moveTo>
                  <a:lnTo>
                    <a:pt x="994889" y="0"/>
                  </a:lnTo>
                  <a:lnTo>
                    <a:pt x="994889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0" name="Google Shape;460;p28"/>
            <p:cNvSpPr/>
            <p:nvPr/>
          </p:nvSpPr>
          <p:spPr>
            <a:xfrm>
              <a:off x="9169323" y="3593146"/>
              <a:ext cx="1045986" cy="600967"/>
            </a:xfrm>
            <a:custGeom>
              <a:avLst/>
              <a:gdLst/>
              <a:ahLst/>
              <a:cxnLst/>
              <a:rect l="l" t="t" r="r" b="b"/>
              <a:pathLst>
                <a:path w="1045986" h="600967" extrusionOk="0">
                  <a:moveTo>
                    <a:pt x="0" y="0"/>
                  </a:moveTo>
                  <a:lnTo>
                    <a:pt x="1045986" y="0"/>
                  </a:lnTo>
                  <a:lnTo>
                    <a:pt x="1045986" y="600966"/>
                  </a:lnTo>
                  <a:lnTo>
                    <a:pt x="0" y="6009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1" name="Google Shape;461;p28"/>
            <p:cNvSpPr/>
            <p:nvPr/>
          </p:nvSpPr>
          <p:spPr>
            <a:xfrm>
              <a:off x="3174485" y="3385578"/>
              <a:ext cx="915298" cy="915298"/>
            </a:xfrm>
            <a:custGeom>
              <a:avLst/>
              <a:gdLst/>
              <a:ahLst/>
              <a:cxnLst/>
              <a:rect l="l" t="t" r="r" b="b"/>
              <a:pathLst>
                <a:path w="915298" h="915298" extrusionOk="0">
                  <a:moveTo>
                    <a:pt x="0" y="0"/>
                  </a:moveTo>
                  <a:lnTo>
                    <a:pt x="915298" y="0"/>
                  </a:lnTo>
                  <a:lnTo>
                    <a:pt x="915298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2" name="Google Shape;462;p28"/>
            <p:cNvSpPr/>
            <p:nvPr/>
          </p:nvSpPr>
          <p:spPr>
            <a:xfrm>
              <a:off x="6643" y="3385578"/>
              <a:ext cx="1064300" cy="915298"/>
            </a:xfrm>
            <a:custGeom>
              <a:avLst/>
              <a:gdLst/>
              <a:ahLst/>
              <a:cxnLst/>
              <a:rect l="l" t="t" r="r" b="b"/>
              <a:pathLst>
                <a:path w="1064300" h="915298" extrusionOk="0">
                  <a:moveTo>
                    <a:pt x="0" y="0"/>
                  </a:moveTo>
                  <a:lnTo>
                    <a:pt x="1064300" y="0"/>
                  </a:lnTo>
                  <a:lnTo>
                    <a:pt x="1064300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3" name="Google Shape;463;p28"/>
            <p:cNvSpPr/>
            <p:nvPr/>
          </p:nvSpPr>
          <p:spPr>
            <a:xfrm>
              <a:off x="4578861" y="3385578"/>
              <a:ext cx="913634" cy="915298"/>
            </a:xfrm>
            <a:custGeom>
              <a:avLst/>
              <a:gdLst/>
              <a:ahLst/>
              <a:cxnLst/>
              <a:rect l="l" t="t" r="r" b="b"/>
              <a:pathLst>
                <a:path w="913634" h="915298" extrusionOk="0">
                  <a:moveTo>
                    <a:pt x="0" y="0"/>
                  </a:moveTo>
                  <a:lnTo>
                    <a:pt x="913634" y="0"/>
                  </a:lnTo>
                  <a:lnTo>
                    <a:pt x="913634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4" name="Google Shape;464;p28"/>
            <p:cNvSpPr/>
            <p:nvPr/>
          </p:nvSpPr>
          <p:spPr>
            <a:xfrm>
              <a:off x="1665065" y="3385578"/>
              <a:ext cx="915298" cy="915298"/>
            </a:xfrm>
            <a:custGeom>
              <a:avLst/>
              <a:gdLst/>
              <a:ahLst/>
              <a:cxnLst/>
              <a:rect l="l" t="t" r="r" b="b"/>
              <a:pathLst>
                <a:path w="915298" h="915298" extrusionOk="0">
                  <a:moveTo>
                    <a:pt x="0" y="0"/>
                  </a:moveTo>
                  <a:lnTo>
                    <a:pt x="915298" y="0"/>
                  </a:lnTo>
                  <a:lnTo>
                    <a:pt x="915298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5" name="Google Shape;465;p28"/>
            <p:cNvSpPr/>
            <p:nvPr/>
          </p:nvSpPr>
          <p:spPr>
            <a:xfrm>
              <a:off x="6676585" y="5092854"/>
              <a:ext cx="1003119" cy="791552"/>
            </a:xfrm>
            <a:custGeom>
              <a:avLst/>
              <a:gdLst/>
              <a:ahLst/>
              <a:cxnLst/>
              <a:rect l="l" t="t" r="r" b="b"/>
              <a:pathLst>
                <a:path w="1003119" h="791552" extrusionOk="0">
                  <a:moveTo>
                    <a:pt x="0" y="0"/>
                  </a:moveTo>
                  <a:lnTo>
                    <a:pt x="1003119" y="0"/>
                  </a:lnTo>
                  <a:lnTo>
                    <a:pt x="1003119" y="791552"/>
                  </a:lnTo>
                  <a:lnTo>
                    <a:pt x="0" y="7915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6" name="Google Shape;466;p28"/>
            <p:cNvSpPr/>
            <p:nvPr/>
          </p:nvSpPr>
          <p:spPr>
            <a:xfrm>
              <a:off x="5139080" y="5130054"/>
              <a:ext cx="1034532" cy="622600"/>
            </a:xfrm>
            <a:custGeom>
              <a:avLst/>
              <a:gdLst/>
              <a:ahLst/>
              <a:cxnLst/>
              <a:rect l="l" t="t" r="r" b="b"/>
              <a:pathLst>
                <a:path w="1034532" h="622600" extrusionOk="0">
                  <a:moveTo>
                    <a:pt x="0" y="0"/>
                  </a:moveTo>
                  <a:lnTo>
                    <a:pt x="1034532" y="0"/>
                  </a:lnTo>
                  <a:lnTo>
                    <a:pt x="1034532" y="622600"/>
                  </a:lnTo>
                  <a:lnTo>
                    <a:pt x="0" y="622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7" name="Google Shape;467;p28"/>
            <p:cNvSpPr/>
            <p:nvPr/>
          </p:nvSpPr>
          <p:spPr>
            <a:xfrm>
              <a:off x="2703309" y="5034948"/>
              <a:ext cx="851272" cy="907363"/>
            </a:xfrm>
            <a:custGeom>
              <a:avLst/>
              <a:gdLst/>
              <a:ahLst/>
              <a:cxnLst/>
              <a:rect l="l" t="t" r="r" b="b"/>
              <a:pathLst>
                <a:path w="851272" h="907363" extrusionOk="0">
                  <a:moveTo>
                    <a:pt x="0" y="0"/>
                  </a:moveTo>
                  <a:lnTo>
                    <a:pt x="851272" y="0"/>
                  </a:lnTo>
                  <a:lnTo>
                    <a:pt x="851272" y="907364"/>
                  </a:lnTo>
                  <a:lnTo>
                    <a:pt x="0" y="9073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8" name="Google Shape;468;p28"/>
            <p:cNvSpPr/>
            <p:nvPr/>
          </p:nvSpPr>
          <p:spPr>
            <a:xfrm>
              <a:off x="4057554" y="5045578"/>
              <a:ext cx="578553" cy="791552"/>
            </a:xfrm>
            <a:custGeom>
              <a:avLst/>
              <a:gdLst/>
              <a:ahLst/>
              <a:cxnLst/>
              <a:rect l="l" t="t" r="r" b="b"/>
              <a:pathLst>
                <a:path w="578553" h="791552" extrusionOk="0">
                  <a:moveTo>
                    <a:pt x="0" y="0"/>
                  </a:moveTo>
                  <a:lnTo>
                    <a:pt x="578553" y="0"/>
                  </a:lnTo>
                  <a:lnTo>
                    <a:pt x="578553" y="791552"/>
                  </a:lnTo>
                  <a:lnTo>
                    <a:pt x="0" y="7915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9" name="Google Shape;469;p28"/>
            <p:cNvSpPr/>
            <p:nvPr/>
          </p:nvSpPr>
          <p:spPr>
            <a:xfrm>
              <a:off x="1536194" y="5034948"/>
              <a:ext cx="661550" cy="907363"/>
            </a:xfrm>
            <a:custGeom>
              <a:avLst/>
              <a:gdLst/>
              <a:ahLst/>
              <a:cxnLst/>
              <a:rect l="l" t="t" r="r" b="b"/>
              <a:pathLst>
                <a:path w="661550" h="907363" extrusionOk="0">
                  <a:moveTo>
                    <a:pt x="0" y="0"/>
                  </a:moveTo>
                  <a:lnTo>
                    <a:pt x="661551" y="0"/>
                  </a:lnTo>
                  <a:lnTo>
                    <a:pt x="661551" y="907364"/>
                  </a:lnTo>
                  <a:lnTo>
                    <a:pt x="0" y="9073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0" name="Google Shape;470;p28"/>
            <p:cNvSpPr/>
            <p:nvPr/>
          </p:nvSpPr>
          <p:spPr>
            <a:xfrm>
              <a:off x="9482385" y="5092854"/>
              <a:ext cx="791552" cy="791552"/>
            </a:xfrm>
            <a:custGeom>
              <a:avLst/>
              <a:gdLst/>
              <a:ahLst/>
              <a:cxnLst/>
              <a:rect l="l" t="t" r="r" b="b"/>
              <a:pathLst>
                <a:path w="791552" h="791552" extrusionOk="0">
                  <a:moveTo>
                    <a:pt x="0" y="0"/>
                  </a:moveTo>
                  <a:lnTo>
                    <a:pt x="791552" y="0"/>
                  </a:lnTo>
                  <a:lnTo>
                    <a:pt x="791552" y="791552"/>
                  </a:lnTo>
                  <a:lnTo>
                    <a:pt x="0" y="7915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1" name="Google Shape;471;p28"/>
            <p:cNvSpPr/>
            <p:nvPr/>
          </p:nvSpPr>
          <p:spPr>
            <a:xfrm>
              <a:off x="8186564" y="5092854"/>
              <a:ext cx="791552" cy="791552"/>
            </a:xfrm>
            <a:custGeom>
              <a:avLst/>
              <a:gdLst/>
              <a:ahLst/>
              <a:cxnLst/>
              <a:rect l="l" t="t" r="r" b="b"/>
              <a:pathLst>
                <a:path w="791552" h="791552" extrusionOk="0">
                  <a:moveTo>
                    <a:pt x="0" y="0"/>
                  </a:moveTo>
                  <a:lnTo>
                    <a:pt x="791552" y="0"/>
                  </a:lnTo>
                  <a:lnTo>
                    <a:pt x="791552" y="791552"/>
                  </a:lnTo>
                  <a:lnTo>
                    <a:pt x="0" y="7915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2" name="Google Shape;472;p28"/>
            <p:cNvSpPr/>
            <p:nvPr/>
          </p:nvSpPr>
          <p:spPr>
            <a:xfrm>
              <a:off x="6643" y="4983705"/>
              <a:ext cx="1025283" cy="915298"/>
            </a:xfrm>
            <a:custGeom>
              <a:avLst/>
              <a:gdLst/>
              <a:ahLst/>
              <a:cxnLst/>
              <a:rect l="l" t="t" r="r" b="b"/>
              <a:pathLst>
                <a:path w="1025283" h="915298" extrusionOk="0">
                  <a:moveTo>
                    <a:pt x="0" y="0"/>
                  </a:moveTo>
                  <a:lnTo>
                    <a:pt x="1025283" y="0"/>
                  </a:lnTo>
                  <a:lnTo>
                    <a:pt x="1025283" y="915298"/>
                  </a:lnTo>
                  <a:lnTo>
                    <a:pt x="0" y="9152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3" name="Google Shape;473;p28"/>
            <p:cNvSpPr/>
            <p:nvPr/>
          </p:nvSpPr>
          <p:spPr>
            <a:xfrm>
              <a:off x="9287756" y="6787733"/>
              <a:ext cx="783600" cy="896008"/>
            </a:xfrm>
            <a:custGeom>
              <a:avLst/>
              <a:gdLst/>
              <a:ahLst/>
              <a:cxnLst/>
              <a:rect l="l" t="t" r="r" b="b"/>
              <a:pathLst>
                <a:path w="783600" h="896008" extrusionOk="0">
                  <a:moveTo>
                    <a:pt x="0" y="0"/>
                  </a:moveTo>
                  <a:lnTo>
                    <a:pt x="783600" y="0"/>
                  </a:lnTo>
                  <a:lnTo>
                    <a:pt x="783600" y="896008"/>
                  </a:lnTo>
                  <a:lnTo>
                    <a:pt x="0" y="8960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4" name="Google Shape;474;p28"/>
            <p:cNvSpPr/>
            <p:nvPr/>
          </p:nvSpPr>
          <p:spPr>
            <a:xfrm>
              <a:off x="7736603" y="6905549"/>
              <a:ext cx="943394" cy="660376"/>
            </a:xfrm>
            <a:custGeom>
              <a:avLst/>
              <a:gdLst/>
              <a:ahLst/>
              <a:cxnLst/>
              <a:rect l="l" t="t" r="r" b="b"/>
              <a:pathLst>
                <a:path w="943394" h="660376" extrusionOk="0">
                  <a:moveTo>
                    <a:pt x="0" y="0"/>
                  </a:moveTo>
                  <a:lnTo>
                    <a:pt x="943394" y="0"/>
                  </a:lnTo>
                  <a:lnTo>
                    <a:pt x="943394" y="660376"/>
                  </a:lnTo>
                  <a:lnTo>
                    <a:pt x="0" y="6603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5" name="Google Shape;475;p28"/>
            <p:cNvSpPr/>
            <p:nvPr/>
          </p:nvSpPr>
          <p:spPr>
            <a:xfrm>
              <a:off x="6313435" y="6905549"/>
              <a:ext cx="807126" cy="660376"/>
            </a:xfrm>
            <a:custGeom>
              <a:avLst/>
              <a:gdLst/>
              <a:ahLst/>
              <a:cxnLst/>
              <a:rect l="l" t="t" r="r" b="b"/>
              <a:pathLst>
                <a:path w="807126" h="660376" extrusionOk="0">
                  <a:moveTo>
                    <a:pt x="0" y="0"/>
                  </a:moveTo>
                  <a:lnTo>
                    <a:pt x="807126" y="0"/>
                  </a:lnTo>
                  <a:lnTo>
                    <a:pt x="807126" y="660376"/>
                  </a:lnTo>
                  <a:lnTo>
                    <a:pt x="0" y="6603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6" name="Google Shape;476;p28"/>
            <p:cNvSpPr/>
            <p:nvPr/>
          </p:nvSpPr>
          <p:spPr>
            <a:xfrm>
              <a:off x="3986279" y="6787733"/>
              <a:ext cx="451262" cy="896008"/>
            </a:xfrm>
            <a:custGeom>
              <a:avLst/>
              <a:gdLst/>
              <a:ahLst/>
              <a:cxnLst/>
              <a:rect l="l" t="t" r="r" b="b"/>
              <a:pathLst>
                <a:path w="451262" h="896008" extrusionOk="0">
                  <a:moveTo>
                    <a:pt x="0" y="0"/>
                  </a:moveTo>
                  <a:lnTo>
                    <a:pt x="451262" y="0"/>
                  </a:lnTo>
                  <a:lnTo>
                    <a:pt x="451262" y="896008"/>
                  </a:lnTo>
                  <a:lnTo>
                    <a:pt x="0" y="8960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7" name="Google Shape;477;p28"/>
            <p:cNvSpPr/>
            <p:nvPr/>
          </p:nvSpPr>
          <p:spPr>
            <a:xfrm>
              <a:off x="5045300" y="6905549"/>
              <a:ext cx="660376" cy="660376"/>
            </a:xfrm>
            <a:custGeom>
              <a:avLst/>
              <a:gdLst/>
              <a:ahLst/>
              <a:cxnLst/>
              <a:rect l="l" t="t" r="r" b="b"/>
              <a:pathLst>
                <a:path w="660376" h="660376" extrusionOk="0">
                  <a:moveTo>
                    <a:pt x="0" y="0"/>
                  </a:moveTo>
                  <a:lnTo>
                    <a:pt x="660376" y="0"/>
                  </a:lnTo>
                  <a:lnTo>
                    <a:pt x="660376" y="660376"/>
                  </a:lnTo>
                  <a:lnTo>
                    <a:pt x="0" y="6603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8" name="Google Shape;478;p28"/>
            <p:cNvSpPr/>
            <p:nvPr/>
          </p:nvSpPr>
          <p:spPr>
            <a:xfrm>
              <a:off x="0" y="6707249"/>
              <a:ext cx="568845" cy="1056975"/>
            </a:xfrm>
            <a:custGeom>
              <a:avLst/>
              <a:gdLst/>
              <a:ahLst/>
              <a:cxnLst/>
              <a:rect l="l" t="t" r="r" b="b"/>
              <a:pathLst>
                <a:path w="568845" h="1056975" extrusionOk="0">
                  <a:moveTo>
                    <a:pt x="0" y="0"/>
                  </a:moveTo>
                  <a:lnTo>
                    <a:pt x="568845" y="0"/>
                  </a:lnTo>
                  <a:lnTo>
                    <a:pt x="568845" y="1056976"/>
                  </a:lnTo>
                  <a:lnTo>
                    <a:pt x="0" y="10569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9" name="Google Shape;479;p28"/>
            <p:cNvSpPr/>
            <p:nvPr/>
          </p:nvSpPr>
          <p:spPr>
            <a:xfrm>
              <a:off x="1178260" y="6707249"/>
              <a:ext cx="818675" cy="1056975"/>
            </a:xfrm>
            <a:custGeom>
              <a:avLst/>
              <a:gdLst/>
              <a:ahLst/>
              <a:cxnLst/>
              <a:rect l="l" t="t" r="r" b="b"/>
              <a:pathLst>
                <a:path w="818675" h="1056975" extrusionOk="0">
                  <a:moveTo>
                    <a:pt x="0" y="0"/>
                  </a:moveTo>
                  <a:lnTo>
                    <a:pt x="818676" y="0"/>
                  </a:lnTo>
                  <a:lnTo>
                    <a:pt x="818676" y="1056976"/>
                  </a:lnTo>
                  <a:lnTo>
                    <a:pt x="0" y="10569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80" name="Google Shape;480;p28"/>
            <p:cNvSpPr/>
            <p:nvPr/>
          </p:nvSpPr>
          <p:spPr>
            <a:xfrm>
              <a:off x="2604695" y="6787733"/>
              <a:ext cx="773825" cy="896008"/>
            </a:xfrm>
            <a:custGeom>
              <a:avLst/>
              <a:gdLst/>
              <a:ahLst/>
              <a:cxnLst/>
              <a:rect l="l" t="t" r="r" b="b"/>
              <a:pathLst>
                <a:path w="773825" h="896008" extrusionOk="0">
                  <a:moveTo>
                    <a:pt x="0" y="0"/>
                  </a:moveTo>
                  <a:lnTo>
                    <a:pt x="773825" y="0"/>
                  </a:lnTo>
                  <a:lnTo>
                    <a:pt x="773825" y="896008"/>
                  </a:lnTo>
                  <a:lnTo>
                    <a:pt x="0" y="8960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1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2B3D1B"/>
      </a:dk1>
      <a:lt1>
        <a:srgbClr val="D8DDDB"/>
      </a:lt1>
      <a:dk2>
        <a:srgbClr val="2B3D1B"/>
      </a:dk2>
      <a:lt2>
        <a:srgbClr val="D8DDDB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412</Words>
  <Application>Microsoft Office PowerPoint</Application>
  <PresentationFormat>On-screen Show (16:9)</PresentationFormat>
  <Paragraphs>94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Josefin Sans SemiBold</vt:lpstr>
      <vt:lpstr>Josefin Sans Light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Dilip Kumar</dc:creator>
  <cp:lastModifiedBy>Dilip Kumar</cp:lastModifiedBy>
  <cp:revision>9</cp:revision>
  <dcterms:modified xsi:type="dcterms:W3CDTF">2025-07-24T12:03:30Z</dcterms:modified>
</cp:coreProperties>
</file>